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7FC07408" w14:textId="1DE5878F" w:rsidR="00B03FEB" w:rsidRDefault="00B03FEB">
      <w:r w:rsidRPr="002726CE">
        <w:rPr>
          <w:noProof/>
        </w:rPr>
        <w:drawing>
          <wp:inline distT="0" distB="0" distL="0" distR="0" wp14:anchorId="6DBC08D6" wp14:editId="230596D6">
            <wp:extent cx="5392078" cy="985520"/>
            <wp:effectExtent l="0" t="0" r="0" b="0"/>
            <wp:docPr id="31" name="Imagem 3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0"/>
                    <pic:cNvPicPr>
                      <a:picLocks noChangeAspect="1" noChangeArrowheads="1"/>
                    </pic:cNvPicPr>
                  </pic:nvPicPr>
                  <pic:blipFill>
                    <a:blip r:embed="rId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72448" cy="1000209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5613086" w14:textId="77777777" w:rsidR="00B03FEB" w:rsidRPr="002726CE" w:rsidRDefault="00B03FEB" w:rsidP="00B03FEB">
      <w:pPr>
        <w:pStyle w:val="Header"/>
        <w:jc w:val="center"/>
        <w:rPr>
          <w:b/>
          <w:bCs/>
          <w:sz w:val="32"/>
          <w:szCs w:val="32"/>
        </w:rPr>
      </w:pPr>
      <w:r w:rsidRPr="002726CE">
        <w:rPr>
          <w:b/>
          <w:bCs/>
          <w:sz w:val="32"/>
          <w:szCs w:val="32"/>
        </w:rPr>
        <w:t>ELEIÇÃO DO PRESIDENTE DA REPÚBLICA</w:t>
      </w:r>
    </w:p>
    <w:p w14:paraId="3C8F4BDD" w14:textId="77777777" w:rsidR="00B03FEB" w:rsidRPr="002726CE" w:rsidRDefault="00B03FEB" w:rsidP="00B03FEB">
      <w:pPr>
        <w:pStyle w:val="Header"/>
        <w:jc w:val="center"/>
        <w:rPr>
          <w:b/>
          <w:bCs/>
          <w:sz w:val="32"/>
          <w:szCs w:val="32"/>
        </w:rPr>
      </w:pPr>
      <w:r w:rsidRPr="002726CE">
        <w:rPr>
          <w:b/>
          <w:bCs/>
          <w:sz w:val="32"/>
          <w:szCs w:val="32"/>
        </w:rPr>
        <w:t>24 de janeiro de 2021</w:t>
      </w:r>
    </w:p>
    <w:p w14:paraId="605E2630" w14:textId="77777777" w:rsidR="00B03FEB" w:rsidRPr="002726CE" w:rsidRDefault="00B03FEB" w:rsidP="00B03FEB">
      <w:pPr>
        <w:pStyle w:val="Header"/>
        <w:jc w:val="center"/>
        <w:rPr>
          <w:b/>
          <w:bCs/>
          <w:sz w:val="32"/>
          <w:szCs w:val="32"/>
        </w:rPr>
      </w:pPr>
      <w:r w:rsidRPr="002726CE">
        <w:rPr>
          <w:b/>
          <w:bCs/>
          <w:sz w:val="32"/>
          <w:szCs w:val="32"/>
        </w:rPr>
        <w:t>Locais de voto no estrangeiro - 23 e 24 de janeiro de 2021</w:t>
      </w:r>
    </w:p>
    <w:p w14:paraId="7FD23533" w14:textId="3E4FD58C" w:rsidR="009D4AE3" w:rsidRDefault="009D4AE3"/>
    <w:tbl>
      <w:tblPr>
        <w:tblW w:w="9067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5949"/>
        <w:gridCol w:w="1350"/>
        <w:gridCol w:w="1768"/>
      </w:tblGrid>
      <w:tr w:rsidR="009D4AE3" w:rsidRPr="00B03FEB" w14:paraId="3E7FE706" w14:textId="77777777" w:rsidTr="004F3BE3">
        <w:trPr>
          <w:trHeight w:val="1440"/>
        </w:trPr>
        <w:tc>
          <w:tcPr>
            <w:tcW w:w="5949" w:type="dxa"/>
            <w:hideMark/>
          </w:tcPr>
          <w:p w14:paraId="21F26A33" w14:textId="77777777" w:rsidR="00B03FEB" w:rsidRDefault="00B03FEB" w:rsidP="00B03FEB">
            <w:pPr>
              <w:jc w:val="center"/>
              <w:rPr>
                <w:rFonts w:cstheme="minorHAnsi"/>
                <w:b/>
                <w:bCs/>
                <w:sz w:val="28"/>
                <w:szCs w:val="28"/>
              </w:rPr>
            </w:pPr>
          </w:p>
          <w:p w14:paraId="28DA0C8B" w14:textId="4CA2F088" w:rsidR="009D4AE3" w:rsidRPr="00B03FEB" w:rsidRDefault="009D4AE3" w:rsidP="00B03FEB">
            <w:pPr>
              <w:jc w:val="center"/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CONTINENTE, PAÍS, POSTO/SEDE CR</w:t>
            </w:r>
          </w:p>
        </w:tc>
        <w:tc>
          <w:tcPr>
            <w:tcW w:w="1559" w:type="dxa"/>
            <w:hideMark/>
          </w:tcPr>
          <w:p w14:paraId="2D7F79DF" w14:textId="77777777" w:rsidR="00B03FEB" w:rsidRDefault="00B03FEB" w:rsidP="00B03FEB">
            <w:pPr>
              <w:jc w:val="center"/>
              <w:rPr>
                <w:rFonts w:cstheme="minorHAnsi"/>
                <w:b/>
                <w:bCs/>
                <w:sz w:val="28"/>
                <w:szCs w:val="28"/>
              </w:rPr>
            </w:pPr>
          </w:p>
          <w:p w14:paraId="60ACDDF4" w14:textId="6BE0E35E" w:rsidR="009D4AE3" w:rsidRPr="00B03FEB" w:rsidRDefault="009D4AE3" w:rsidP="00B03FEB">
            <w:pPr>
              <w:jc w:val="center"/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Mesas     31-12-2020</w:t>
            </w:r>
          </w:p>
        </w:tc>
        <w:tc>
          <w:tcPr>
            <w:tcW w:w="1559" w:type="dxa"/>
            <w:hideMark/>
          </w:tcPr>
          <w:p w14:paraId="72FB4ED5" w14:textId="77777777" w:rsidR="00B03FEB" w:rsidRDefault="00B03FEB" w:rsidP="00B03FEB">
            <w:pPr>
              <w:jc w:val="center"/>
              <w:rPr>
                <w:rFonts w:cstheme="minorHAnsi"/>
                <w:b/>
                <w:bCs/>
                <w:sz w:val="28"/>
                <w:szCs w:val="28"/>
              </w:rPr>
            </w:pPr>
          </w:p>
          <w:p w14:paraId="62CBC636" w14:textId="0E732912" w:rsidR="009D4AE3" w:rsidRPr="00B03FEB" w:rsidRDefault="009D4AE3" w:rsidP="00B03FEB">
            <w:pPr>
              <w:jc w:val="center"/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Local de Voto</w:t>
            </w:r>
          </w:p>
        </w:tc>
      </w:tr>
      <w:tr w:rsidR="009D4AE3" w:rsidRPr="00B03FEB" w14:paraId="0ED7BA4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BCEB01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BERLIM &gt; Berlim</w:t>
            </w:r>
          </w:p>
        </w:tc>
        <w:tc>
          <w:tcPr>
            <w:tcW w:w="1559" w:type="dxa"/>
            <w:hideMark/>
          </w:tcPr>
          <w:p w14:paraId="5836C87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8B625D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2AF33A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511D63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DUSSELDORF &gt; Dusseldorf</w:t>
            </w:r>
          </w:p>
        </w:tc>
        <w:tc>
          <w:tcPr>
            <w:tcW w:w="1559" w:type="dxa"/>
            <w:hideMark/>
          </w:tcPr>
          <w:p w14:paraId="27EC1E7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858D34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54B275E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65D38C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DUSSELDORF &gt; Osnabruck (Dusseldorf)</w:t>
            </w:r>
          </w:p>
        </w:tc>
        <w:tc>
          <w:tcPr>
            <w:tcW w:w="1559" w:type="dxa"/>
            <w:hideMark/>
          </w:tcPr>
          <w:p w14:paraId="7B46BC80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3BA834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Dusseldorf</w:t>
            </w:r>
          </w:p>
        </w:tc>
      </w:tr>
      <w:tr w:rsidR="009D4AE3" w:rsidRPr="00B03FEB" w14:paraId="335C328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F31FC3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ESTUGARDA &gt; Estugarda</w:t>
            </w:r>
          </w:p>
        </w:tc>
        <w:tc>
          <w:tcPr>
            <w:tcW w:w="1559" w:type="dxa"/>
            <w:hideMark/>
          </w:tcPr>
          <w:p w14:paraId="363FA73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2FE5DA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3E3B0E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30C255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ESTUGARDA &gt; Munique</w:t>
            </w:r>
          </w:p>
        </w:tc>
        <w:tc>
          <w:tcPr>
            <w:tcW w:w="1559" w:type="dxa"/>
            <w:hideMark/>
          </w:tcPr>
          <w:p w14:paraId="6BC5757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138320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Estugarda</w:t>
            </w:r>
          </w:p>
        </w:tc>
      </w:tr>
      <w:tr w:rsidR="009D4AE3" w:rsidRPr="00B03FEB" w14:paraId="200DFD0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107360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ESTUGARDA &gt; Frankfurt</w:t>
            </w:r>
          </w:p>
        </w:tc>
        <w:tc>
          <w:tcPr>
            <w:tcW w:w="1559" w:type="dxa"/>
            <w:hideMark/>
          </w:tcPr>
          <w:p w14:paraId="30ED509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1B3A20E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Estugarda</w:t>
            </w:r>
          </w:p>
        </w:tc>
      </w:tr>
      <w:tr w:rsidR="009D4AE3" w:rsidRPr="00B03FEB" w14:paraId="143AD2D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3B1336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HAMBURGO &gt; Hamburgo</w:t>
            </w:r>
          </w:p>
        </w:tc>
        <w:tc>
          <w:tcPr>
            <w:tcW w:w="1559" w:type="dxa"/>
            <w:hideMark/>
          </w:tcPr>
          <w:p w14:paraId="5362173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521295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87203F9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FB6F71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ALEMANHA &gt; HAMBURGO &gt; Osnabruck (Hamburgo)</w:t>
            </w:r>
          </w:p>
        </w:tc>
        <w:tc>
          <w:tcPr>
            <w:tcW w:w="1559" w:type="dxa"/>
            <w:hideMark/>
          </w:tcPr>
          <w:p w14:paraId="4DCF666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28985E9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Hamburgo</w:t>
            </w:r>
          </w:p>
        </w:tc>
      </w:tr>
      <w:tr w:rsidR="009D4AE3" w:rsidRPr="00B03FEB" w14:paraId="038A9170" w14:textId="77777777" w:rsidTr="004F3BE3">
        <w:trPr>
          <w:trHeight w:val="864"/>
        </w:trPr>
        <w:tc>
          <w:tcPr>
            <w:tcW w:w="5949" w:type="dxa"/>
            <w:noWrap/>
            <w:hideMark/>
          </w:tcPr>
          <w:p w14:paraId="490F52F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ÁUSTRIA &gt; VIENA &gt; Viena</w:t>
            </w:r>
          </w:p>
        </w:tc>
        <w:tc>
          <w:tcPr>
            <w:tcW w:w="1559" w:type="dxa"/>
            <w:hideMark/>
          </w:tcPr>
          <w:p w14:paraId="08C13BF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826CCC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7E085B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5FA308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ÁUSTRIA &gt; VIENA &gt; Bratislava, ESLOVÁQUIA</w:t>
            </w:r>
          </w:p>
        </w:tc>
        <w:tc>
          <w:tcPr>
            <w:tcW w:w="1559" w:type="dxa"/>
            <w:hideMark/>
          </w:tcPr>
          <w:p w14:paraId="3D0D8D4B" w14:textId="630F43BE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-</w:t>
            </w:r>
          </w:p>
        </w:tc>
        <w:tc>
          <w:tcPr>
            <w:tcW w:w="1559" w:type="dxa"/>
            <w:noWrap/>
            <w:hideMark/>
          </w:tcPr>
          <w:p w14:paraId="4BF24226" w14:textId="0FC339B4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Viena</w:t>
            </w:r>
          </w:p>
        </w:tc>
      </w:tr>
      <w:tr w:rsidR="009D4AE3" w:rsidRPr="00B03FEB" w14:paraId="69C245A8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B76BC7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ÁUSTRIA &gt; VIENA &gt; Liubliana, ESLOVÉNIA</w:t>
            </w:r>
          </w:p>
        </w:tc>
        <w:tc>
          <w:tcPr>
            <w:tcW w:w="1559" w:type="dxa"/>
            <w:hideMark/>
          </w:tcPr>
          <w:p w14:paraId="0A2D648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0A75F19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Viena</w:t>
            </w:r>
          </w:p>
        </w:tc>
      </w:tr>
      <w:tr w:rsidR="009D4AE3" w:rsidRPr="00B03FEB" w14:paraId="1989287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CF73E6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BÉLGICA &gt; BRUXELAS &gt; Bruxelas</w:t>
            </w:r>
          </w:p>
        </w:tc>
        <w:tc>
          <w:tcPr>
            <w:tcW w:w="1559" w:type="dxa"/>
            <w:hideMark/>
          </w:tcPr>
          <w:p w14:paraId="71ACF32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2</w:t>
            </w:r>
          </w:p>
        </w:tc>
        <w:tc>
          <w:tcPr>
            <w:tcW w:w="1559" w:type="dxa"/>
            <w:noWrap/>
            <w:hideMark/>
          </w:tcPr>
          <w:p w14:paraId="12F9F06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77968D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DE13C4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BÉLGICA &gt; BRUXELAS &gt; Antuérpia</w:t>
            </w:r>
          </w:p>
        </w:tc>
        <w:tc>
          <w:tcPr>
            <w:tcW w:w="1559" w:type="dxa"/>
            <w:hideMark/>
          </w:tcPr>
          <w:p w14:paraId="63B7C84A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C8BBA5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Bruxelas</w:t>
            </w:r>
          </w:p>
        </w:tc>
      </w:tr>
      <w:tr w:rsidR="009D4AE3" w:rsidRPr="00B03FEB" w14:paraId="6983160E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7B6C40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BÉLGICA &gt; BRUXELAS &gt; Liége</w:t>
            </w:r>
          </w:p>
        </w:tc>
        <w:tc>
          <w:tcPr>
            <w:tcW w:w="1559" w:type="dxa"/>
            <w:hideMark/>
          </w:tcPr>
          <w:p w14:paraId="10D98D4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050D47A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Bruxelas</w:t>
            </w:r>
          </w:p>
        </w:tc>
      </w:tr>
      <w:tr w:rsidR="009D4AE3" w:rsidRPr="00B03FEB" w14:paraId="04BCC39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4F1F3F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BULGÁRIA &gt; SÓFIA &gt; Sófia</w:t>
            </w:r>
          </w:p>
        </w:tc>
        <w:tc>
          <w:tcPr>
            <w:tcW w:w="1559" w:type="dxa"/>
            <w:hideMark/>
          </w:tcPr>
          <w:p w14:paraId="09AFF08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DABD95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E8BB29D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58A7E5B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BULGÁRIA &gt; SÓFIA &gt; Pristina, KOSOVO</w:t>
            </w:r>
          </w:p>
        </w:tc>
        <w:tc>
          <w:tcPr>
            <w:tcW w:w="1559" w:type="dxa"/>
            <w:hideMark/>
          </w:tcPr>
          <w:p w14:paraId="2E706FE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2A81544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Sófia</w:t>
            </w:r>
          </w:p>
        </w:tc>
      </w:tr>
      <w:tr w:rsidR="009D4AE3" w:rsidRPr="00B03FEB" w14:paraId="4758BDE5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050040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REPÚBLICA CHECA &gt; PRAGA &gt; Praga</w:t>
            </w:r>
          </w:p>
        </w:tc>
        <w:tc>
          <w:tcPr>
            <w:tcW w:w="1559" w:type="dxa"/>
            <w:hideMark/>
          </w:tcPr>
          <w:p w14:paraId="7ABBEF8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6E0C0F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82D3DC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279CA1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DINAMARCA &gt; COPENHAGUE &gt; Copenhague</w:t>
            </w:r>
          </w:p>
        </w:tc>
        <w:tc>
          <w:tcPr>
            <w:tcW w:w="1559" w:type="dxa"/>
            <w:hideMark/>
          </w:tcPr>
          <w:p w14:paraId="6C26F4C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D89BD3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D2A7E63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AA8B23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DINAMARCA &gt; COPENHAGUE &gt; Vilnius, LITUÂNIA</w:t>
            </w:r>
          </w:p>
        </w:tc>
        <w:tc>
          <w:tcPr>
            <w:tcW w:w="1559" w:type="dxa"/>
            <w:hideMark/>
          </w:tcPr>
          <w:p w14:paraId="41AD7BA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376C9F5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Copenhague</w:t>
            </w:r>
          </w:p>
        </w:tc>
      </w:tr>
      <w:tr w:rsidR="009D4AE3" w:rsidRPr="00B03FEB" w14:paraId="0CF62687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23F805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BARCELONA &gt; Barcelona</w:t>
            </w:r>
          </w:p>
        </w:tc>
        <w:tc>
          <w:tcPr>
            <w:tcW w:w="1559" w:type="dxa"/>
            <w:hideMark/>
          </w:tcPr>
          <w:p w14:paraId="4745A53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5DFFCE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4502DBA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5A30BF2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MADRID &gt; Madrid</w:t>
            </w:r>
          </w:p>
        </w:tc>
        <w:tc>
          <w:tcPr>
            <w:tcW w:w="1559" w:type="dxa"/>
            <w:hideMark/>
          </w:tcPr>
          <w:p w14:paraId="3D76C94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1152C4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13103F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2F7308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MADRID &gt; Salamanca</w:t>
            </w:r>
          </w:p>
        </w:tc>
        <w:tc>
          <w:tcPr>
            <w:tcW w:w="1559" w:type="dxa"/>
            <w:hideMark/>
          </w:tcPr>
          <w:p w14:paraId="6009FB0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9F117F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Madrid</w:t>
            </w:r>
          </w:p>
        </w:tc>
      </w:tr>
      <w:tr w:rsidR="009D4AE3" w:rsidRPr="00B03FEB" w14:paraId="6737EF0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072259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MADRID &gt; León</w:t>
            </w:r>
          </w:p>
        </w:tc>
        <w:tc>
          <w:tcPr>
            <w:tcW w:w="1559" w:type="dxa"/>
            <w:hideMark/>
          </w:tcPr>
          <w:p w14:paraId="78C3F722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0ECCB1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Madrid</w:t>
            </w:r>
          </w:p>
        </w:tc>
      </w:tr>
      <w:tr w:rsidR="009D4AE3" w:rsidRPr="00B03FEB" w14:paraId="2BE4860E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7D97F7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MADRID &gt; Bilbau</w:t>
            </w:r>
          </w:p>
        </w:tc>
        <w:tc>
          <w:tcPr>
            <w:tcW w:w="1559" w:type="dxa"/>
            <w:hideMark/>
          </w:tcPr>
          <w:p w14:paraId="649A3DC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C40C57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B874A7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8F78B6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MADRID &gt; San Sebastian</w:t>
            </w:r>
          </w:p>
        </w:tc>
        <w:tc>
          <w:tcPr>
            <w:tcW w:w="1559" w:type="dxa"/>
            <w:hideMark/>
          </w:tcPr>
          <w:p w14:paraId="35887DE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053022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Bilbau</w:t>
            </w:r>
          </w:p>
        </w:tc>
      </w:tr>
      <w:tr w:rsidR="009D4AE3" w:rsidRPr="00B03FEB" w14:paraId="3C67BF0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040BA6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VIGO &gt; Vigo</w:t>
            </w:r>
          </w:p>
        </w:tc>
        <w:tc>
          <w:tcPr>
            <w:tcW w:w="1559" w:type="dxa"/>
            <w:hideMark/>
          </w:tcPr>
          <w:p w14:paraId="3F2910E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579601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480247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318284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VIGO &gt; Orense</w:t>
            </w:r>
          </w:p>
        </w:tc>
        <w:tc>
          <w:tcPr>
            <w:tcW w:w="1559" w:type="dxa"/>
            <w:hideMark/>
          </w:tcPr>
          <w:p w14:paraId="70FEC0E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83AD81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Vigo</w:t>
            </w:r>
          </w:p>
        </w:tc>
      </w:tr>
      <w:tr w:rsidR="009D4AE3" w:rsidRPr="00B03FEB" w14:paraId="415ECAB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30317A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SEVILHA &gt; Sevilha</w:t>
            </w:r>
          </w:p>
        </w:tc>
        <w:tc>
          <w:tcPr>
            <w:tcW w:w="1559" w:type="dxa"/>
            <w:hideMark/>
          </w:tcPr>
          <w:p w14:paraId="3B6F4B0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79DF22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C908082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C94539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ESPANHA &gt; SEVILHA &gt; Badajoz</w:t>
            </w:r>
          </w:p>
        </w:tc>
        <w:tc>
          <w:tcPr>
            <w:tcW w:w="1559" w:type="dxa"/>
            <w:hideMark/>
          </w:tcPr>
          <w:p w14:paraId="5799C4B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11CE52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Sevilha</w:t>
            </w:r>
          </w:p>
        </w:tc>
      </w:tr>
      <w:tr w:rsidR="009D4AE3" w:rsidRPr="00B03FEB" w14:paraId="72BD981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E9EC58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FINLÂNDIA &gt; HELSÍNQUIA &gt; Helsínquia</w:t>
            </w:r>
          </w:p>
        </w:tc>
        <w:tc>
          <w:tcPr>
            <w:tcW w:w="1559" w:type="dxa"/>
            <w:hideMark/>
          </w:tcPr>
          <w:p w14:paraId="440AD2F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E4BF33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E32258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E81470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FINLÂNDIA &gt; HELSÍNQUIA &gt; Talim, ESTÓNIA</w:t>
            </w:r>
          </w:p>
        </w:tc>
        <w:tc>
          <w:tcPr>
            <w:tcW w:w="1559" w:type="dxa"/>
            <w:hideMark/>
          </w:tcPr>
          <w:p w14:paraId="2084B99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1ED14AE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Helsínquia</w:t>
            </w:r>
          </w:p>
        </w:tc>
      </w:tr>
      <w:tr w:rsidR="009D4AE3" w:rsidRPr="00B03FEB" w14:paraId="5E1670C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4D58D3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BORDÉUS &gt; Bordéus</w:t>
            </w:r>
          </w:p>
        </w:tc>
        <w:tc>
          <w:tcPr>
            <w:tcW w:w="1559" w:type="dxa"/>
            <w:hideMark/>
          </w:tcPr>
          <w:p w14:paraId="75D8980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14D508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C9ACF0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DF07AA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BORDÉUS &gt; Bayonne</w:t>
            </w:r>
          </w:p>
        </w:tc>
        <w:tc>
          <w:tcPr>
            <w:tcW w:w="1559" w:type="dxa"/>
            <w:hideMark/>
          </w:tcPr>
          <w:p w14:paraId="3FE9E62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B2EC72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Bordéus</w:t>
            </w:r>
          </w:p>
        </w:tc>
      </w:tr>
      <w:tr w:rsidR="009D4AE3" w:rsidRPr="00B03FEB" w14:paraId="3E18CEC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A0416C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ESTRASBURGO &gt; Estrasburgo</w:t>
            </w:r>
          </w:p>
        </w:tc>
        <w:tc>
          <w:tcPr>
            <w:tcW w:w="1559" w:type="dxa"/>
            <w:hideMark/>
          </w:tcPr>
          <w:p w14:paraId="4226FEA3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D03993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8AD7F1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8C2A52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ESTRASBURGO &gt; Nancy</w:t>
            </w:r>
          </w:p>
        </w:tc>
        <w:tc>
          <w:tcPr>
            <w:tcW w:w="1559" w:type="dxa"/>
            <w:hideMark/>
          </w:tcPr>
          <w:p w14:paraId="237629D0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72EC7A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Estrasburgo</w:t>
            </w:r>
          </w:p>
        </w:tc>
      </w:tr>
      <w:tr w:rsidR="009D4AE3" w:rsidRPr="00B03FEB" w14:paraId="1135DB8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2F1B57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LYON &gt; Lyon</w:t>
            </w:r>
          </w:p>
        </w:tc>
        <w:tc>
          <w:tcPr>
            <w:tcW w:w="1559" w:type="dxa"/>
            <w:hideMark/>
          </w:tcPr>
          <w:p w14:paraId="379755C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3C254A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B2A5E97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A340D4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LYON &gt; Clermont Ferrand</w:t>
            </w:r>
          </w:p>
        </w:tc>
        <w:tc>
          <w:tcPr>
            <w:tcW w:w="1559" w:type="dxa"/>
            <w:hideMark/>
          </w:tcPr>
          <w:p w14:paraId="3CEACC4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6ACB86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8C5B64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37BC2A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MARSELHA &gt; Marselha</w:t>
            </w:r>
          </w:p>
        </w:tc>
        <w:tc>
          <w:tcPr>
            <w:tcW w:w="1559" w:type="dxa"/>
            <w:hideMark/>
          </w:tcPr>
          <w:p w14:paraId="3DE25AE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FC7384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A20F4B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3EEC97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MARSELHA &gt; Ajaccio</w:t>
            </w:r>
          </w:p>
        </w:tc>
        <w:tc>
          <w:tcPr>
            <w:tcW w:w="1559" w:type="dxa"/>
            <w:hideMark/>
          </w:tcPr>
          <w:p w14:paraId="346291D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48269C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11D9DE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D59399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MARSELHA &gt; Nice</w:t>
            </w:r>
          </w:p>
        </w:tc>
        <w:tc>
          <w:tcPr>
            <w:tcW w:w="1559" w:type="dxa"/>
            <w:hideMark/>
          </w:tcPr>
          <w:p w14:paraId="1AF355B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42CAE0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CCA38D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840ADA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MARSELHA &gt; Montpellier</w:t>
            </w:r>
          </w:p>
        </w:tc>
        <w:tc>
          <w:tcPr>
            <w:tcW w:w="1559" w:type="dxa"/>
            <w:hideMark/>
          </w:tcPr>
          <w:p w14:paraId="31127DB3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2D6D14F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Marselha</w:t>
            </w:r>
          </w:p>
        </w:tc>
      </w:tr>
      <w:tr w:rsidR="009D4AE3" w:rsidRPr="00B03FEB" w14:paraId="35E65F8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4F4A77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MARSELHA &gt; Mónaco, MÓNACO</w:t>
            </w:r>
          </w:p>
        </w:tc>
        <w:tc>
          <w:tcPr>
            <w:tcW w:w="1559" w:type="dxa"/>
            <w:hideMark/>
          </w:tcPr>
          <w:p w14:paraId="5D8118A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C9B891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Nice</w:t>
            </w:r>
          </w:p>
        </w:tc>
      </w:tr>
      <w:tr w:rsidR="009D4AE3" w:rsidRPr="00B03FEB" w14:paraId="0326A7EA" w14:textId="77777777" w:rsidTr="004F3BE3">
        <w:trPr>
          <w:trHeight w:val="2592"/>
        </w:trPr>
        <w:tc>
          <w:tcPr>
            <w:tcW w:w="5949" w:type="dxa"/>
            <w:noWrap/>
            <w:hideMark/>
          </w:tcPr>
          <w:p w14:paraId="61EC0F7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Paris</w:t>
            </w:r>
          </w:p>
        </w:tc>
        <w:tc>
          <w:tcPr>
            <w:tcW w:w="1559" w:type="dxa"/>
            <w:hideMark/>
          </w:tcPr>
          <w:p w14:paraId="2579C6A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5</w:t>
            </w:r>
          </w:p>
        </w:tc>
        <w:tc>
          <w:tcPr>
            <w:tcW w:w="1559" w:type="dxa"/>
            <w:noWrap/>
            <w:hideMark/>
          </w:tcPr>
          <w:p w14:paraId="4BC5ED1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D99E1D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D0473D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Rouen</w:t>
            </w:r>
          </w:p>
        </w:tc>
        <w:tc>
          <w:tcPr>
            <w:tcW w:w="1559" w:type="dxa"/>
            <w:hideMark/>
          </w:tcPr>
          <w:p w14:paraId="344FCCF3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47668A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3FEB2A7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37951F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Havre</w:t>
            </w:r>
          </w:p>
        </w:tc>
        <w:tc>
          <w:tcPr>
            <w:tcW w:w="1559" w:type="dxa"/>
            <w:hideMark/>
          </w:tcPr>
          <w:p w14:paraId="3BBD2E0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39AACF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2153164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BC91F2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Lille</w:t>
            </w:r>
          </w:p>
        </w:tc>
        <w:tc>
          <w:tcPr>
            <w:tcW w:w="1559" w:type="dxa"/>
            <w:hideMark/>
          </w:tcPr>
          <w:p w14:paraId="739AADA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004C05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574E7B6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B8A91BD" w14:textId="77777777" w:rsidR="009D4AE3" w:rsidRPr="002339D1" w:rsidRDefault="009D4AE3">
            <w:pPr>
              <w:rPr>
                <w:rFonts w:cstheme="minorHAnsi"/>
                <w:sz w:val="28"/>
                <w:szCs w:val="28"/>
                <w:lang w:val="fr-BE"/>
              </w:rPr>
            </w:pPr>
            <w:r w:rsidRPr="002339D1">
              <w:rPr>
                <w:rFonts w:cstheme="minorHAnsi"/>
                <w:sz w:val="28"/>
                <w:szCs w:val="28"/>
                <w:lang w:val="fr-BE"/>
              </w:rPr>
              <w:t>EUROPA &gt; FRANÇA &gt; PARIS &gt; Nogent-Sur-Marne</w:t>
            </w:r>
          </w:p>
        </w:tc>
        <w:tc>
          <w:tcPr>
            <w:tcW w:w="1559" w:type="dxa"/>
            <w:hideMark/>
          </w:tcPr>
          <w:p w14:paraId="0BEEA195" w14:textId="77777777" w:rsidR="009D4AE3" w:rsidRPr="002339D1" w:rsidRDefault="009D4AE3" w:rsidP="009D4AE3">
            <w:pPr>
              <w:rPr>
                <w:rFonts w:cstheme="minorHAnsi"/>
                <w:sz w:val="28"/>
                <w:szCs w:val="28"/>
                <w:lang w:val="fr-BE"/>
              </w:rPr>
            </w:pPr>
          </w:p>
        </w:tc>
        <w:tc>
          <w:tcPr>
            <w:tcW w:w="1559" w:type="dxa"/>
            <w:noWrap/>
            <w:hideMark/>
          </w:tcPr>
          <w:p w14:paraId="5CB999C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53345CA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8E028A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Reims</w:t>
            </w:r>
          </w:p>
        </w:tc>
        <w:tc>
          <w:tcPr>
            <w:tcW w:w="1559" w:type="dxa"/>
            <w:hideMark/>
          </w:tcPr>
          <w:p w14:paraId="77E662E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C6CC0F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7170155E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AD2B1E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Orléans</w:t>
            </w:r>
          </w:p>
        </w:tc>
        <w:tc>
          <w:tcPr>
            <w:tcW w:w="1559" w:type="dxa"/>
            <w:hideMark/>
          </w:tcPr>
          <w:p w14:paraId="033EF7D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1B6809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59E285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3F0B94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Tours</w:t>
            </w:r>
          </w:p>
        </w:tc>
        <w:tc>
          <w:tcPr>
            <w:tcW w:w="1559" w:type="dxa"/>
            <w:hideMark/>
          </w:tcPr>
          <w:p w14:paraId="44568F7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7CAAEB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DEC2EE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F7EFE8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Versailles</w:t>
            </w:r>
          </w:p>
        </w:tc>
        <w:tc>
          <w:tcPr>
            <w:tcW w:w="1559" w:type="dxa"/>
            <w:hideMark/>
          </w:tcPr>
          <w:p w14:paraId="28B762DC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E58561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003FFAA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8CF959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Nantes</w:t>
            </w:r>
          </w:p>
        </w:tc>
        <w:tc>
          <w:tcPr>
            <w:tcW w:w="1559" w:type="dxa"/>
            <w:hideMark/>
          </w:tcPr>
          <w:p w14:paraId="6A73649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7E611A6" w14:textId="08EC7B26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Tours</w:t>
            </w:r>
          </w:p>
        </w:tc>
      </w:tr>
      <w:tr w:rsidR="009D4AE3" w:rsidRPr="00B03FEB" w14:paraId="2A66F9F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17EA67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Gustavia, SÃO BARTOLOMEU</w:t>
            </w:r>
          </w:p>
        </w:tc>
        <w:tc>
          <w:tcPr>
            <w:tcW w:w="1559" w:type="dxa"/>
            <w:hideMark/>
          </w:tcPr>
          <w:p w14:paraId="37228A0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3157CF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6161151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B8FB54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Saint-Denis, REUNIÃO</w:t>
            </w:r>
          </w:p>
        </w:tc>
        <w:tc>
          <w:tcPr>
            <w:tcW w:w="1559" w:type="dxa"/>
            <w:hideMark/>
          </w:tcPr>
          <w:p w14:paraId="6C214ED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4DA9A5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4F9F934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472E06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Papeete, POLINÉSIA FRANCESA</w:t>
            </w:r>
          </w:p>
        </w:tc>
        <w:tc>
          <w:tcPr>
            <w:tcW w:w="1559" w:type="dxa"/>
            <w:hideMark/>
          </w:tcPr>
          <w:p w14:paraId="39F75AE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167366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2DA2A05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7E277B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Fort-de-France, MARTINICA</w:t>
            </w:r>
          </w:p>
        </w:tc>
        <w:tc>
          <w:tcPr>
            <w:tcW w:w="1559" w:type="dxa"/>
            <w:hideMark/>
          </w:tcPr>
          <w:p w14:paraId="3BE640CC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B50964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30F8E27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2ED6B4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Mamoudzou, MAIOTE</w:t>
            </w:r>
          </w:p>
        </w:tc>
        <w:tc>
          <w:tcPr>
            <w:tcW w:w="1559" w:type="dxa"/>
            <w:hideMark/>
          </w:tcPr>
          <w:p w14:paraId="6C0A112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941161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7C3F115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715E4D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PARIS &gt; Basse-Terre, GUADALUPE</w:t>
            </w:r>
          </w:p>
        </w:tc>
        <w:tc>
          <w:tcPr>
            <w:tcW w:w="1559" w:type="dxa"/>
            <w:hideMark/>
          </w:tcPr>
          <w:p w14:paraId="2267A8D5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DC4A6C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Paris</w:t>
            </w:r>
          </w:p>
        </w:tc>
      </w:tr>
      <w:tr w:rsidR="009D4AE3" w:rsidRPr="00B03FEB" w14:paraId="5F06DFB9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A89D40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FRANÇA &gt; TOULOUSE &gt; Toulouse</w:t>
            </w:r>
          </w:p>
        </w:tc>
        <w:tc>
          <w:tcPr>
            <w:tcW w:w="1559" w:type="dxa"/>
            <w:hideMark/>
          </w:tcPr>
          <w:p w14:paraId="63F9B8F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E38AB0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64CB3D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5C1997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GRÉCIA &gt; ATENAS &gt; Atenas</w:t>
            </w:r>
          </w:p>
        </w:tc>
        <w:tc>
          <w:tcPr>
            <w:tcW w:w="1559" w:type="dxa"/>
            <w:hideMark/>
          </w:tcPr>
          <w:p w14:paraId="23C8F32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F25557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55FDAB0" w14:textId="77777777" w:rsidTr="004F3BE3">
        <w:trPr>
          <w:trHeight w:val="1449"/>
        </w:trPr>
        <w:tc>
          <w:tcPr>
            <w:tcW w:w="5949" w:type="dxa"/>
            <w:noWrap/>
            <w:hideMark/>
          </w:tcPr>
          <w:p w14:paraId="479AF68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HOLANDA &gt; HAIA &gt; Haia</w:t>
            </w:r>
          </w:p>
        </w:tc>
        <w:tc>
          <w:tcPr>
            <w:tcW w:w="1559" w:type="dxa"/>
            <w:hideMark/>
          </w:tcPr>
          <w:p w14:paraId="27BE766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0D1380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0CF820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955398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HOLANDA &gt; HAIA &gt; Roterdão</w:t>
            </w:r>
          </w:p>
        </w:tc>
        <w:tc>
          <w:tcPr>
            <w:tcW w:w="1559" w:type="dxa"/>
            <w:hideMark/>
          </w:tcPr>
          <w:p w14:paraId="050A966F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239DC9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Haia</w:t>
            </w:r>
          </w:p>
        </w:tc>
      </w:tr>
      <w:tr w:rsidR="009D4AE3" w:rsidRPr="00B03FEB" w14:paraId="032975F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3BB970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HOLANDA &gt; HAIA &gt; Curaçau, CURAÇAU</w:t>
            </w:r>
          </w:p>
        </w:tc>
        <w:tc>
          <w:tcPr>
            <w:tcW w:w="1559" w:type="dxa"/>
            <w:hideMark/>
          </w:tcPr>
          <w:p w14:paraId="3354F980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DF4609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Haia</w:t>
            </w:r>
          </w:p>
        </w:tc>
      </w:tr>
      <w:tr w:rsidR="009D4AE3" w:rsidRPr="00B03FEB" w14:paraId="792D1A5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89E5B2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HOLANDA &gt; HAIA &gt; Aruba, ARUBA</w:t>
            </w:r>
          </w:p>
        </w:tc>
        <w:tc>
          <w:tcPr>
            <w:tcW w:w="1559" w:type="dxa"/>
            <w:hideMark/>
          </w:tcPr>
          <w:p w14:paraId="16EFFEC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00DB6D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Haia</w:t>
            </w:r>
          </w:p>
        </w:tc>
      </w:tr>
      <w:tr w:rsidR="009D4AE3" w:rsidRPr="00B03FEB" w14:paraId="1B9FE8C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257940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HOLANDA &gt; HAIA &gt; Philipsburg, SÃO MARTINHO (parte holandesa)</w:t>
            </w:r>
          </w:p>
        </w:tc>
        <w:tc>
          <w:tcPr>
            <w:tcW w:w="1559" w:type="dxa"/>
            <w:hideMark/>
          </w:tcPr>
          <w:p w14:paraId="55C62F4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2F1033C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Haia</w:t>
            </w:r>
          </w:p>
        </w:tc>
      </w:tr>
      <w:tr w:rsidR="009D4AE3" w:rsidRPr="00B03FEB" w14:paraId="4D101CF8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0B1378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HOLANDA &gt; HAIA &gt; Kralendijk, BONAIRE, SANTO EUSTÁQUIO E SABA</w:t>
            </w:r>
          </w:p>
        </w:tc>
        <w:tc>
          <w:tcPr>
            <w:tcW w:w="1559" w:type="dxa"/>
            <w:hideMark/>
          </w:tcPr>
          <w:p w14:paraId="231701E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4B0C8B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Haia</w:t>
            </w:r>
          </w:p>
        </w:tc>
      </w:tr>
      <w:tr w:rsidR="009D4AE3" w:rsidRPr="00B03FEB" w14:paraId="4F8A0EE7" w14:textId="77777777" w:rsidTr="004F3BE3">
        <w:trPr>
          <w:trHeight w:val="1200"/>
        </w:trPr>
        <w:tc>
          <w:tcPr>
            <w:tcW w:w="5949" w:type="dxa"/>
            <w:noWrap/>
            <w:hideMark/>
          </w:tcPr>
          <w:p w14:paraId="7E343AC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HUNGRIA &gt; BUDAPESTE &gt; Budapeste</w:t>
            </w:r>
          </w:p>
        </w:tc>
        <w:tc>
          <w:tcPr>
            <w:tcW w:w="1559" w:type="dxa"/>
            <w:hideMark/>
          </w:tcPr>
          <w:p w14:paraId="26DE308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4F9003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BB749C8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E6A945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IRLANDA &gt; DUBLIN &gt; Dublin</w:t>
            </w:r>
          </w:p>
        </w:tc>
        <w:tc>
          <w:tcPr>
            <w:tcW w:w="1559" w:type="dxa"/>
            <w:hideMark/>
          </w:tcPr>
          <w:p w14:paraId="1E28E1F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171F45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3996D07" w14:textId="77777777" w:rsidTr="004F3BE3">
        <w:trPr>
          <w:trHeight w:val="1161"/>
        </w:trPr>
        <w:tc>
          <w:tcPr>
            <w:tcW w:w="5949" w:type="dxa"/>
            <w:noWrap/>
            <w:hideMark/>
          </w:tcPr>
          <w:p w14:paraId="31963C8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ITÁLIA &gt; ROMA &gt; Roma</w:t>
            </w:r>
          </w:p>
        </w:tc>
        <w:tc>
          <w:tcPr>
            <w:tcW w:w="1559" w:type="dxa"/>
            <w:hideMark/>
          </w:tcPr>
          <w:p w14:paraId="30D4602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E79D97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9622E3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FF8462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ITÁLIA &gt; ROMA &gt; Milão</w:t>
            </w:r>
          </w:p>
        </w:tc>
        <w:tc>
          <w:tcPr>
            <w:tcW w:w="1559" w:type="dxa"/>
            <w:hideMark/>
          </w:tcPr>
          <w:p w14:paraId="2792ED9A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AB1FDC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Roma</w:t>
            </w:r>
          </w:p>
        </w:tc>
      </w:tr>
      <w:tr w:rsidR="009D4AE3" w:rsidRPr="00B03FEB" w14:paraId="50C9B43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693A2D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ITÁLIA &gt; ROMA &gt; La Valetta, MALTA</w:t>
            </w:r>
          </w:p>
        </w:tc>
        <w:tc>
          <w:tcPr>
            <w:tcW w:w="1559" w:type="dxa"/>
            <w:hideMark/>
          </w:tcPr>
          <w:p w14:paraId="76D67C50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D6BEF5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Roma</w:t>
            </w:r>
          </w:p>
        </w:tc>
      </w:tr>
      <w:tr w:rsidR="009D4AE3" w:rsidRPr="00B03FEB" w14:paraId="288DF4B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512C8F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ITÁLIA &gt; ROMA &gt; Vaticano, VATICANO</w:t>
            </w:r>
          </w:p>
        </w:tc>
        <w:tc>
          <w:tcPr>
            <w:tcW w:w="1559" w:type="dxa"/>
            <w:hideMark/>
          </w:tcPr>
          <w:p w14:paraId="2DD0E2B3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195BD5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Roma</w:t>
            </w:r>
          </w:p>
        </w:tc>
      </w:tr>
      <w:tr w:rsidR="009D4AE3" w:rsidRPr="00B03FEB" w14:paraId="33D1366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8F30F1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ITÁLIA &gt; ROMA &gt; São Marino, SÃO MARINO</w:t>
            </w:r>
          </w:p>
        </w:tc>
        <w:tc>
          <w:tcPr>
            <w:tcW w:w="1559" w:type="dxa"/>
            <w:hideMark/>
          </w:tcPr>
          <w:p w14:paraId="3138E769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F12804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Roma</w:t>
            </w:r>
          </w:p>
        </w:tc>
      </w:tr>
      <w:tr w:rsidR="009D4AE3" w:rsidRPr="00B03FEB" w14:paraId="19621E92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C2025C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ITÁLIA &gt; ROMA &gt; Tirana, ALBÂNIA</w:t>
            </w:r>
          </w:p>
        </w:tc>
        <w:tc>
          <w:tcPr>
            <w:tcW w:w="1559" w:type="dxa"/>
            <w:hideMark/>
          </w:tcPr>
          <w:p w14:paraId="6732646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134356B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Roma</w:t>
            </w:r>
          </w:p>
        </w:tc>
      </w:tr>
      <w:tr w:rsidR="009D4AE3" w:rsidRPr="00B03FEB" w14:paraId="607B4280" w14:textId="77777777" w:rsidTr="004F3BE3">
        <w:trPr>
          <w:trHeight w:val="579"/>
        </w:trPr>
        <w:tc>
          <w:tcPr>
            <w:tcW w:w="5949" w:type="dxa"/>
            <w:noWrap/>
            <w:hideMark/>
          </w:tcPr>
          <w:p w14:paraId="643B7F1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SÉRVIA &gt; BELGRADO &gt; Belgrado</w:t>
            </w:r>
          </w:p>
        </w:tc>
        <w:tc>
          <w:tcPr>
            <w:tcW w:w="1559" w:type="dxa"/>
            <w:hideMark/>
          </w:tcPr>
          <w:p w14:paraId="3708DC8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A01C1F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A6304F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3B3088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SÉRVIA &gt; BELGRADO &gt; Podgorica, MONTENEGRO</w:t>
            </w:r>
          </w:p>
        </w:tc>
        <w:tc>
          <w:tcPr>
            <w:tcW w:w="1559" w:type="dxa"/>
            <w:hideMark/>
          </w:tcPr>
          <w:p w14:paraId="05F6200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E36763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Belgrado</w:t>
            </w:r>
          </w:p>
        </w:tc>
      </w:tr>
      <w:tr w:rsidR="009D4AE3" w:rsidRPr="00B03FEB" w14:paraId="5B96D87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3C316E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SÉRVIA &gt; BELGRADO &gt; Escópia, MACEDÓNIA</w:t>
            </w:r>
          </w:p>
        </w:tc>
        <w:tc>
          <w:tcPr>
            <w:tcW w:w="1559" w:type="dxa"/>
            <w:hideMark/>
          </w:tcPr>
          <w:p w14:paraId="1B3A198B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EF296F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Belgrado</w:t>
            </w:r>
          </w:p>
        </w:tc>
      </w:tr>
      <w:tr w:rsidR="009D4AE3" w:rsidRPr="00B03FEB" w14:paraId="2C99A759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4FB8A2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SÉRVIA &gt; BELGRADO &gt; Saraievo, BÓSNIA-HERZEGOVINA</w:t>
            </w:r>
          </w:p>
        </w:tc>
        <w:tc>
          <w:tcPr>
            <w:tcW w:w="1559" w:type="dxa"/>
            <w:hideMark/>
          </w:tcPr>
          <w:p w14:paraId="79873B0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53EFABA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Belgrado</w:t>
            </w:r>
          </w:p>
        </w:tc>
      </w:tr>
      <w:tr w:rsidR="009D4AE3" w:rsidRPr="00B03FEB" w14:paraId="2278F614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DB5CE3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LUXEMBURGO &gt; LUXEMBURGO &gt; Luxemburgo</w:t>
            </w:r>
          </w:p>
        </w:tc>
        <w:tc>
          <w:tcPr>
            <w:tcW w:w="1559" w:type="dxa"/>
            <w:hideMark/>
          </w:tcPr>
          <w:p w14:paraId="78A6B06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2</w:t>
            </w:r>
          </w:p>
        </w:tc>
        <w:tc>
          <w:tcPr>
            <w:tcW w:w="1559" w:type="dxa"/>
            <w:noWrap/>
            <w:hideMark/>
          </w:tcPr>
          <w:p w14:paraId="2DC966C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D5B512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585149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NORUEGA &gt; OSLO &gt; Oslo</w:t>
            </w:r>
          </w:p>
        </w:tc>
        <w:tc>
          <w:tcPr>
            <w:tcW w:w="1559" w:type="dxa"/>
            <w:hideMark/>
          </w:tcPr>
          <w:p w14:paraId="13A8F9A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47E53A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FE2B243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034452A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NORUEGA &gt; OSLO &gt; Reiquejavique, ISLÂNDIA</w:t>
            </w:r>
          </w:p>
        </w:tc>
        <w:tc>
          <w:tcPr>
            <w:tcW w:w="1559" w:type="dxa"/>
            <w:hideMark/>
          </w:tcPr>
          <w:p w14:paraId="6B7C24C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149B965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Oslo</w:t>
            </w:r>
          </w:p>
        </w:tc>
      </w:tr>
      <w:tr w:rsidR="009D4AE3" w:rsidRPr="00B03FEB" w14:paraId="7CEE232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6DD927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POLÓNIA &gt; VARSÓVIA &gt; Varsóvia</w:t>
            </w:r>
          </w:p>
        </w:tc>
        <w:tc>
          <w:tcPr>
            <w:tcW w:w="1559" w:type="dxa"/>
            <w:hideMark/>
          </w:tcPr>
          <w:p w14:paraId="437CCE0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5F9D85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52CC960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56C67D6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LONDRES &gt; Londres</w:t>
            </w:r>
          </w:p>
        </w:tc>
        <w:tc>
          <w:tcPr>
            <w:tcW w:w="1559" w:type="dxa"/>
            <w:hideMark/>
          </w:tcPr>
          <w:p w14:paraId="63CF450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8</w:t>
            </w:r>
          </w:p>
        </w:tc>
        <w:tc>
          <w:tcPr>
            <w:tcW w:w="1559" w:type="dxa"/>
            <w:noWrap/>
            <w:hideMark/>
          </w:tcPr>
          <w:p w14:paraId="2198276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2B6187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23646B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LONDRES &gt; Gibraltar, GIBRALTAR</w:t>
            </w:r>
          </w:p>
        </w:tc>
        <w:tc>
          <w:tcPr>
            <w:tcW w:w="1559" w:type="dxa"/>
            <w:hideMark/>
          </w:tcPr>
          <w:p w14:paraId="5F6190D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CFE4BF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Londres</w:t>
            </w:r>
          </w:p>
        </w:tc>
      </w:tr>
      <w:tr w:rsidR="009D4AE3" w:rsidRPr="00B03FEB" w14:paraId="219B280A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1ED5EBE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LONDRES &gt; Hamilton, BERMUDAS</w:t>
            </w:r>
          </w:p>
        </w:tc>
        <w:tc>
          <w:tcPr>
            <w:tcW w:w="1559" w:type="dxa"/>
            <w:hideMark/>
          </w:tcPr>
          <w:p w14:paraId="4FAE3EC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AAA480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629946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85BD12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LONDRES &gt; Saint Helier, JERSEY</w:t>
            </w:r>
          </w:p>
        </w:tc>
        <w:tc>
          <w:tcPr>
            <w:tcW w:w="1559" w:type="dxa"/>
            <w:hideMark/>
          </w:tcPr>
          <w:p w14:paraId="0BDDDEC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9B7AB0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67BED0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42FBB6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LONDRES &gt; Saint Peter Port, GUERNSEY</w:t>
            </w:r>
          </w:p>
        </w:tc>
        <w:tc>
          <w:tcPr>
            <w:tcW w:w="1559" w:type="dxa"/>
            <w:hideMark/>
          </w:tcPr>
          <w:p w14:paraId="01E88F03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1C3255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Jersey</w:t>
            </w:r>
          </w:p>
        </w:tc>
      </w:tr>
      <w:tr w:rsidR="009D4AE3" w:rsidRPr="00B03FEB" w14:paraId="20944E8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B41B49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MANCHESTER &gt; Manchester</w:t>
            </w:r>
          </w:p>
        </w:tc>
        <w:tc>
          <w:tcPr>
            <w:tcW w:w="1559" w:type="dxa"/>
            <w:hideMark/>
          </w:tcPr>
          <w:p w14:paraId="628A52C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F9775E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FD38C5E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4948E4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MANCHESTER &gt; Belfast</w:t>
            </w:r>
          </w:p>
        </w:tc>
        <w:tc>
          <w:tcPr>
            <w:tcW w:w="1559" w:type="dxa"/>
            <w:hideMark/>
          </w:tcPr>
          <w:p w14:paraId="1B4A4CD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C71ABA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CC92727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1BCFCC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REINO UNIDO &gt; MANCHESTER &gt; Douglas, ILHA DE MAN</w:t>
            </w:r>
          </w:p>
        </w:tc>
        <w:tc>
          <w:tcPr>
            <w:tcW w:w="1559" w:type="dxa"/>
            <w:hideMark/>
          </w:tcPr>
          <w:p w14:paraId="4B61874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778F3AA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Manchester</w:t>
            </w:r>
          </w:p>
        </w:tc>
      </w:tr>
      <w:tr w:rsidR="009D4AE3" w:rsidRPr="00B03FEB" w14:paraId="448876A7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BEFD5F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ROMÉNIA &gt; BUCARESTE &gt; Bucareste</w:t>
            </w:r>
          </w:p>
        </w:tc>
        <w:tc>
          <w:tcPr>
            <w:tcW w:w="1559" w:type="dxa"/>
            <w:hideMark/>
          </w:tcPr>
          <w:p w14:paraId="1126A99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34476A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6C56ED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23CAEE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ROMÉNIA &gt; BUCARESTE &gt; Chisinau, MOLDOVA</w:t>
            </w:r>
          </w:p>
        </w:tc>
        <w:tc>
          <w:tcPr>
            <w:tcW w:w="1559" w:type="dxa"/>
            <w:hideMark/>
          </w:tcPr>
          <w:p w14:paraId="055759F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0323281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Bucareste</w:t>
            </w:r>
          </w:p>
        </w:tc>
      </w:tr>
      <w:tr w:rsidR="009D4AE3" w:rsidRPr="00B03FEB" w14:paraId="09BE166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F3922D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SUÉCIA &gt; ESTOCOLMO &gt; Estocolmo</w:t>
            </w:r>
          </w:p>
        </w:tc>
        <w:tc>
          <w:tcPr>
            <w:tcW w:w="1559" w:type="dxa"/>
            <w:hideMark/>
          </w:tcPr>
          <w:p w14:paraId="35D563B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65EB12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71BB00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C6F52D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SUÉCIA &gt; ESTOCOLMO &gt; Gotemburgo</w:t>
            </w:r>
          </w:p>
        </w:tc>
        <w:tc>
          <w:tcPr>
            <w:tcW w:w="1559" w:type="dxa"/>
            <w:hideMark/>
          </w:tcPr>
          <w:p w14:paraId="20E8F3F8" w14:textId="07C750C6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-</w:t>
            </w:r>
          </w:p>
        </w:tc>
        <w:tc>
          <w:tcPr>
            <w:tcW w:w="1559" w:type="dxa"/>
            <w:noWrap/>
            <w:hideMark/>
          </w:tcPr>
          <w:p w14:paraId="23E44444" w14:textId="2D8616DD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  <w:r w:rsidRPr="00B03FEB">
              <w:rPr>
                <w:rFonts w:cstheme="minorHAnsi"/>
                <w:sz w:val="28"/>
                <w:szCs w:val="28"/>
                <w:highlight w:val="yellow"/>
              </w:rPr>
              <w:t>Estocolmo</w:t>
            </w:r>
          </w:p>
        </w:tc>
      </w:tr>
      <w:tr w:rsidR="009D4AE3" w:rsidRPr="00B03FEB" w14:paraId="64D6F5DA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C3C054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SUÉCIA &gt; ESTOCOLMO &gt; Riga, LETÓNIA</w:t>
            </w:r>
          </w:p>
        </w:tc>
        <w:tc>
          <w:tcPr>
            <w:tcW w:w="1559" w:type="dxa"/>
            <w:hideMark/>
          </w:tcPr>
          <w:p w14:paraId="30A1959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1F4BBD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Estocolmo</w:t>
            </w:r>
          </w:p>
        </w:tc>
      </w:tr>
      <w:tr w:rsidR="009D4AE3" w:rsidRPr="00B03FEB" w14:paraId="635488E3" w14:textId="77777777" w:rsidTr="004F3BE3">
        <w:trPr>
          <w:trHeight w:val="1419"/>
        </w:trPr>
        <w:tc>
          <w:tcPr>
            <w:tcW w:w="5949" w:type="dxa"/>
            <w:noWrap/>
            <w:hideMark/>
          </w:tcPr>
          <w:p w14:paraId="25A2A8B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RÚSSIA &gt; MOSCOVO &gt; Moscovo</w:t>
            </w:r>
          </w:p>
        </w:tc>
        <w:tc>
          <w:tcPr>
            <w:tcW w:w="1559" w:type="dxa"/>
            <w:hideMark/>
          </w:tcPr>
          <w:p w14:paraId="6780EFA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876DEF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F95D81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D14608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RÚSSIA &gt; MOSCOVO &gt; Duchambé, TAJIQUISTÃO</w:t>
            </w:r>
          </w:p>
        </w:tc>
        <w:tc>
          <w:tcPr>
            <w:tcW w:w="1559" w:type="dxa"/>
            <w:hideMark/>
          </w:tcPr>
          <w:p w14:paraId="7B1F3217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6D1898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Moscovo</w:t>
            </w:r>
          </w:p>
        </w:tc>
      </w:tr>
      <w:tr w:rsidR="009D4AE3" w:rsidRPr="00B03FEB" w14:paraId="4B5B2E8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28F87F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RÚSSIA &gt; MOSCOVO &gt; Minsk, BELARUS</w:t>
            </w:r>
          </w:p>
        </w:tc>
        <w:tc>
          <w:tcPr>
            <w:tcW w:w="1559" w:type="dxa"/>
            <w:hideMark/>
          </w:tcPr>
          <w:p w14:paraId="35CD3D8E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DBF34D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Moscovo</w:t>
            </w:r>
          </w:p>
        </w:tc>
      </w:tr>
      <w:tr w:rsidR="009D4AE3" w:rsidRPr="00B03FEB" w14:paraId="0C76617F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041454F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RÚSSIA &gt; MOSCOVO &gt; Erevan, ARMÉNIA</w:t>
            </w:r>
          </w:p>
        </w:tc>
        <w:tc>
          <w:tcPr>
            <w:tcW w:w="1559" w:type="dxa"/>
            <w:hideMark/>
          </w:tcPr>
          <w:p w14:paraId="3226A2D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0F42B06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Moscovo</w:t>
            </w:r>
          </w:p>
        </w:tc>
      </w:tr>
      <w:tr w:rsidR="009D4AE3" w:rsidRPr="00B03FEB" w14:paraId="77B552A2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487053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ANDORRA &gt; ANDORRA &gt; Andorra</w:t>
            </w:r>
          </w:p>
        </w:tc>
        <w:tc>
          <w:tcPr>
            <w:tcW w:w="1559" w:type="dxa"/>
            <w:hideMark/>
          </w:tcPr>
          <w:p w14:paraId="3E8660B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439C7D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FBFE8F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22FF98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SUÍÇA &gt; BERNA &gt; Berna</w:t>
            </w:r>
          </w:p>
        </w:tc>
        <w:tc>
          <w:tcPr>
            <w:tcW w:w="1559" w:type="dxa"/>
            <w:hideMark/>
          </w:tcPr>
          <w:p w14:paraId="07A6A21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2</w:t>
            </w:r>
          </w:p>
        </w:tc>
        <w:tc>
          <w:tcPr>
            <w:tcW w:w="1559" w:type="dxa"/>
            <w:noWrap/>
            <w:hideMark/>
          </w:tcPr>
          <w:p w14:paraId="1EA51FC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801A61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058E18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SUÍÇA &gt; GENEBRA &gt; Genebra</w:t>
            </w:r>
          </w:p>
        </w:tc>
        <w:tc>
          <w:tcPr>
            <w:tcW w:w="1559" w:type="dxa"/>
            <w:hideMark/>
          </w:tcPr>
          <w:p w14:paraId="59EE8F5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3</w:t>
            </w:r>
          </w:p>
        </w:tc>
        <w:tc>
          <w:tcPr>
            <w:tcW w:w="1559" w:type="dxa"/>
            <w:noWrap/>
            <w:hideMark/>
          </w:tcPr>
          <w:p w14:paraId="2FFDD5D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1784B1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24EC74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SUÍÇA &gt; GENEBRA &gt; Sion</w:t>
            </w:r>
          </w:p>
        </w:tc>
        <w:tc>
          <w:tcPr>
            <w:tcW w:w="1559" w:type="dxa"/>
            <w:hideMark/>
          </w:tcPr>
          <w:p w14:paraId="25211D4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26D984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6D91F7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EE6778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SUÍÇA &gt; ZURIQUE &gt; Zurique</w:t>
            </w:r>
          </w:p>
        </w:tc>
        <w:tc>
          <w:tcPr>
            <w:tcW w:w="1559" w:type="dxa"/>
            <w:hideMark/>
          </w:tcPr>
          <w:p w14:paraId="58431F8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21DA89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0699F2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299E39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SUÍÇA &gt; ZURIQUE &gt; Lugano</w:t>
            </w:r>
          </w:p>
        </w:tc>
        <w:tc>
          <w:tcPr>
            <w:tcW w:w="1559" w:type="dxa"/>
            <w:hideMark/>
          </w:tcPr>
          <w:p w14:paraId="32E3C37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6CEA3A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0708B82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0F0A7DD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SUÍÇA &gt; ZURIQUE &gt; Vaduz, LIECHTENSTEIN</w:t>
            </w:r>
          </w:p>
        </w:tc>
        <w:tc>
          <w:tcPr>
            <w:tcW w:w="1559" w:type="dxa"/>
            <w:hideMark/>
          </w:tcPr>
          <w:p w14:paraId="1D0887B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6B4B3D0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Berna</w:t>
            </w:r>
          </w:p>
        </w:tc>
      </w:tr>
      <w:tr w:rsidR="009D4AE3" w:rsidRPr="00B03FEB" w14:paraId="03045BF5" w14:textId="77777777" w:rsidTr="004F3BE3">
        <w:trPr>
          <w:trHeight w:val="690"/>
        </w:trPr>
        <w:tc>
          <w:tcPr>
            <w:tcW w:w="5949" w:type="dxa"/>
            <w:noWrap/>
            <w:hideMark/>
          </w:tcPr>
          <w:p w14:paraId="38A4D7F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UCRÂNIA &gt; KIEV &gt; Kiev</w:t>
            </w:r>
          </w:p>
        </w:tc>
        <w:tc>
          <w:tcPr>
            <w:tcW w:w="1559" w:type="dxa"/>
            <w:hideMark/>
          </w:tcPr>
          <w:p w14:paraId="7895F279" w14:textId="706845D8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-</w:t>
            </w:r>
          </w:p>
        </w:tc>
        <w:tc>
          <w:tcPr>
            <w:tcW w:w="1559" w:type="dxa"/>
            <w:noWrap/>
            <w:hideMark/>
          </w:tcPr>
          <w:p w14:paraId="2B8406C4" w14:textId="4E8D7D9D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Varsóvia</w:t>
            </w:r>
          </w:p>
        </w:tc>
      </w:tr>
      <w:tr w:rsidR="009D4AE3" w:rsidRPr="00B03FEB" w14:paraId="24361FC9" w14:textId="77777777" w:rsidTr="004F3BE3">
        <w:trPr>
          <w:trHeight w:val="351"/>
        </w:trPr>
        <w:tc>
          <w:tcPr>
            <w:tcW w:w="5949" w:type="dxa"/>
            <w:noWrap/>
            <w:hideMark/>
          </w:tcPr>
          <w:p w14:paraId="594875C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CROÁCIA &gt; ZAGREBE &gt; Zagrebe</w:t>
            </w:r>
          </w:p>
        </w:tc>
        <w:tc>
          <w:tcPr>
            <w:tcW w:w="1559" w:type="dxa"/>
            <w:hideMark/>
          </w:tcPr>
          <w:p w14:paraId="79B7D15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BE7BC7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F28F8AF" w14:textId="77777777" w:rsidTr="004F3BE3">
        <w:trPr>
          <w:trHeight w:val="864"/>
        </w:trPr>
        <w:tc>
          <w:tcPr>
            <w:tcW w:w="5949" w:type="dxa"/>
            <w:noWrap/>
            <w:hideMark/>
          </w:tcPr>
          <w:p w14:paraId="4B6E33D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TURQUIA &gt; ANKARA &gt; Ankara</w:t>
            </w:r>
          </w:p>
        </w:tc>
        <w:tc>
          <w:tcPr>
            <w:tcW w:w="1559" w:type="dxa"/>
            <w:hideMark/>
          </w:tcPr>
          <w:p w14:paraId="3386C13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3AEACD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4BAFFF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1D9503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TURQUIA &gt; ANKARA &gt; Istambul</w:t>
            </w:r>
          </w:p>
        </w:tc>
        <w:tc>
          <w:tcPr>
            <w:tcW w:w="1559" w:type="dxa"/>
            <w:hideMark/>
          </w:tcPr>
          <w:p w14:paraId="499E8C03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26E18D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670C07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4F9774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TURQUIA &gt; ANKARA &gt; Tbilisi, GEÓRGIA</w:t>
            </w:r>
          </w:p>
        </w:tc>
        <w:tc>
          <w:tcPr>
            <w:tcW w:w="1559" w:type="dxa"/>
            <w:hideMark/>
          </w:tcPr>
          <w:p w14:paraId="5548707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70F064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Ankara</w:t>
            </w:r>
          </w:p>
        </w:tc>
      </w:tr>
      <w:tr w:rsidR="009D4AE3" w:rsidRPr="00B03FEB" w14:paraId="1086E9C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E94539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TURQUIA &gt; ANKARA &gt; Baku, AZERBAIJÃO</w:t>
            </w:r>
          </w:p>
        </w:tc>
        <w:tc>
          <w:tcPr>
            <w:tcW w:w="1559" w:type="dxa"/>
            <w:hideMark/>
          </w:tcPr>
          <w:p w14:paraId="4F487CB0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2AE439B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Ankara</w:t>
            </w:r>
          </w:p>
        </w:tc>
      </w:tr>
      <w:tr w:rsidR="009D4AE3" w:rsidRPr="00B03FEB" w14:paraId="5DD68F1C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2C3A8B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TURQUIA &gt; ANKARA &gt; Cabul, AFEGANISTÃO</w:t>
            </w:r>
          </w:p>
        </w:tc>
        <w:tc>
          <w:tcPr>
            <w:tcW w:w="1559" w:type="dxa"/>
            <w:hideMark/>
          </w:tcPr>
          <w:p w14:paraId="21E09E4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125AFD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Ankara</w:t>
            </w:r>
          </w:p>
        </w:tc>
      </w:tr>
      <w:tr w:rsidR="009D4AE3" w:rsidRPr="00B03FEB" w14:paraId="55118727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0B3D092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CHIPRE &gt; NICÓSIA &gt; Nicósia</w:t>
            </w:r>
          </w:p>
        </w:tc>
        <w:tc>
          <w:tcPr>
            <w:tcW w:w="1559" w:type="dxa"/>
            <w:hideMark/>
          </w:tcPr>
          <w:p w14:paraId="464FDA0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06C47F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757111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C7AB46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CHIPRE &gt; NICÓSIA &gt; Damasco, SÍRIA</w:t>
            </w:r>
          </w:p>
        </w:tc>
        <w:tc>
          <w:tcPr>
            <w:tcW w:w="1559" w:type="dxa"/>
            <w:hideMark/>
          </w:tcPr>
          <w:p w14:paraId="15AFBE9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22F9AE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Nicósia</w:t>
            </w:r>
          </w:p>
        </w:tc>
      </w:tr>
      <w:tr w:rsidR="009D4AE3" w:rsidRPr="00B03FEB" w14:paraId="0193B581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236C85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EUROPA &gt; CHIPRE &gt; NICÓSIA &gt; Beirute, LÍBANO</w:t>
            </w:r>
          </w:p>
        </w:tc>
        <w:tc>
          <w:tcPr>
            <w:tcW w:w="1559" w:type="dxa"/>
            <w:hideMark/>
          </w:tcPr>
          <w:p w14:paraId="3CAA0AC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626CC37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Nicósia</w:t>
            </w:r>
          </w:p>
        </w:tc>
      </w:tr>
      <w:tr w:rsidR="009D4AE3" w:rsidRPr="00B03FEB" w14:paraId="4014F8E6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AA6C05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ÁFRICA DO SUL &gt; CAPE TOWN &gt; Cape Town</w:t>
            </w:r>
          </w:p>
        </w:tc>
        <w:tc>
          <w:tcPr>
            <w:tcW w:w="1559" w:type="dxa"/>
            <w:hideMark/>
          </w:tcPr>
          <w:p w14:paraId="2563C61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FB439A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9AAB0C3" w14:textId="77777777" w:rsidTr="004F3BE3">
        <w:trPr>
          <w:trHeight w:val="999"/>
        </w:trPr>
        <w:tc>
          <w:tcPr>
            <w:tcW w:w="5949" w:type="dxa"/>
            <w:noWrap/>
            <w:hideMark/>
          </w:tcPr>
          <w:p w14:paraId="7F9D726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ÁFRICA DO SUL &gt; JOANESBURGO &gt; Joanesburgo</w:t>
            </w:r>
          </w:p>
        </w:tc>
        <w:tc>
          <w:tcPr>
            <w:tcW w:w="1559" w:type="dxa"/>
            <w:hideMark/>
          </w:tcPr>
          <w:p w14:paraId="74A18AA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450C53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106621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44C045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ÁFRICA DO SUL &gt; JOANESBURGO &gt; Durban</w:t>
            </w:r>
          </w:p>
        </w:tc>
        <w:tc>
          <w:tcPr>
            <w:tcW w:w="1559" w:type="dxa"/>
            <w:hideMark/>
          </w:tcPr>
          <w:p w14:paraId="73BA1D8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60BE2B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Joanesburgo</w:t>
            </w:r>
          </w:p>
        </w:tc>
      </w:tr>
      <w:tr w:rsidR="009D4AE3" w:rsidRPr="00B03FEB" w14:paraId="405873C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CED3E9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ÁFRICA DO SUL &gt; JOANESBURGO &gt; Gaborone, BOTSWANA</w:t>
            </w:r>
          </w:p>
        </w:tc>
        <w:tc>
          <w:tcPr>
            <w:tcW w:w="1559" w:type="dxa"/>
            <w:hideMark/>
          </w:tcPr>
          <w:p w14:paraId="6409D4DB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837D0F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Joanesburgo</w:t>
            </w:r>
          </w:p>
        </w:tc>
      </w:tr>
      <w:tr w:rsidR="009D4AE3" w:rsidRPr="00B03FEB" w14:paraId="6857123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C5EE0F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ÁFRICA DO SUL &gt; JOANESBURGO &gt; Maseru, LESOTHO</w:t>
            </w:r>
          </w:p>
        </w:tc>
        <w:tc>
          <w:tcPr>
            <w:tcW w:w="1559" w:type="dxa"/>
            <w:hideMark/>
          </w:tcPr>
          <w:p w14:paraId="0E015499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4172E4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Joanesburgo</w:t>
            </w:r>
          </w:p>
        </w:tc>
      </w:tr>
      <w:tr w:rsidR="009D4AE3" w:rsidRPr="00B03FEB" w14:paraId="369A3E6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F62993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ÁFRICA DO SUL &gt; JOANESBURGO &gt; Antananarivo, MADAGASCAR</w:t>
            </w:r>
          </w:p>
        </w:tc>
        <w:tc>
          <w:tcPr>
            <w:tcW w:w="1559" w:type="dxa"/>
            <w:hideMark/>
          </w:tcPr>
          <w:p w14:paraId="4E574D4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63B939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Joanesburgo</w:t>
            </w:r>
          </w:p>
        </w:tc>
      </w:tr>
      <w:tr w:rsidR="009D4AE3" w:rsidRPr="00B03FEB" w14:paraId="5CF931B1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5657FB5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ÁFRICA DO SUL &gt; PRETÓRIA &gt; Pretória</w:t>
            </w:r>
          </w:p>
        </w:tc>
        <w:tc>
          <w:tcPr>
            <w:tcW w:w="1559" w:type="dxa"/>
            <w:hideMark/>
          </w:tcPr>
          <w:p w14:paraId="6434DA7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AADEA0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D0140B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EF430E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ANGOLA &gt; LUANDA &gt; Luanda</w:t>
            </w:r>
          </w:p>
        </w:tc>
        <w:tc>
          <w:tcPr>
            <w:tcW w:w="1559" w:type="dxa"/>
            <w:hideMark/>
          </w:tcPr>
          <w:p w14:paraId="7DC9E77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5C0B58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B3F9B39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041D185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ANGOLA &gt; BENGUELA &gt; Benguela</w:t>
            </w:r>
          </w:p>
        </w:tc>
        <w:tc>
          <w:tcPr>
            <w:tcW w:w="1559" w:type="dxa"/>
            <w:hideMark/>
          </w:tcPr>
          <w:p w14:paraId="5D40868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F765FA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CD60313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232BD9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ARGÉLIA &gt; ARGEL &gt; Argel</w:t>
            </w:r>
          </w:p>
        </w:tc>
        <w:tc>
          <w:tcPr>
            <w:tcW w:w="1559" w:type="dxa"/>
            <w:hideMark/>
          </w:tcPr>
          <w:p w14:paraId="23C6188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1A6F37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79DE14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940E59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CABO VERDE &gt; PRAIA &gt; Praia</w:t>
            </w:r>
          </w:p>
        </w:tc>
        <w:tc>
          <w:tcPr>
            <w:tcW w:w="1559" w:type="dxa"/>
            <w:hideMark/>
          </w:tcPr>
          <w:p w14:paraId="512E44C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711F98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70BF09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ED8D7D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CABO VERDE &gt; PRAIA &gt; Mindelo</w:t>
            </w:r>
          </w:p>
        </w:tc>
        <w:tc>
          <w:tcPr>
            <w:tcW w:w="1559" w:type="dxa"/>
            <w:hideMark/>
          </w:tcPr>
          <w:p w14:paraId="41243A3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5DB3EF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2C9D81F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5019765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CABO VERDE &gt; PRAIA &gt; Ilha do Sal</w:t>
            </w:r>
          </w:p>
        </w:tc>
        <w:tc>
          <w:tcPr>
            <w:tcW w:w="1559" w:type="dxa"/>
            <w:hideMark/>
          </w:tcPr>
          <w:p w14:paraId="7B5FA37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1F0FF8D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Praia</w:t>
            </w:r>
          </w:p>
        </w:tc>
      </w:tr>
      <w:tr w:rsidR="009D4AE3" w:rsidRPr="00B03FEB" w14:paraId="11DEF81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47507C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EGIPTO &gt; CAIRO &gt; Cairo</w:t>
            </w:r>
          </w:p>
        </w:tc>
        <w:tc>
          <w:tcPr>
            <w:tcW w:w="1559" w:type="dxa"/>
            <w:hideMark/>
          </w:tcPr>
          <w:p w14:paraId="1F6A3C54" w14:textId="51B892F1" w:rsidR="009D4AE3" w:rsidRPr="00B03FEB" w:rsidRDefault="00573325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-</w:t>
            </w:r>
          </w:p>
        </w:tc>
        <w:tc>
          <w:tcPr>
            <w:tcW w:w="1559" w:type="dxa"/>
            <w:noWrap/>
            <w:hideMark/>
          </w:tcPr>
          <w:p w14:paraId="49991C49" w14:textId="2B5B5158" w:rsidR="009D4AE3" w:rsidRPr="00B03FEB" w:rsidRDefault="00573325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Rabat</w:t>
            </w:r>
          </w:p>
        </w:tc>
      </w:tr>
      <w:tr w:rsidR="009D4AE3" w:rsidRPr="00B03FEB" w14:paraId="5DB384A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1E0161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EGIPTO &gt; CAIRO &gt; Amã, JORDÂNIA</w:t>
            </w:r>
          </w:p>
        </w:tc>
        <w:tc>
          <w:tcPr>
            <w:tcW w:w="1559" w:type="dxa"/>
            <w:hideMark/>
          </w:tcPr>
          <w:p w14:paraId="1E6DCD5F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56C7AE4" w14:textId="6F50FC91" w:rsidR="009D4AE3" w:rsidRPr="00B03FEB" w:rsidRDefault="00573325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Rabat</w:t>
            </w:r>
          </w:p>
        </w:tc>
      </w:tr>
      <w:tr w:rsidR="009D4AE3" w:rsidRPr="00B03FEB" w14:paraId="4FC390B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AF5A07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EGIPTO &gt; CAIRO &gt; Khartoum, SUDÃO</w:t>
            </w:r>
          </w:p>
        </w:tc>
        <w:tc>
          <w:tcPr>
            <w:tcW w:w="1559" w:type="dxa"/>
            <w:hideMark/>
          </w:tcPr>
          <w:p w14:paraId="638DBA1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F28153C" w14:textId="7D216C4F" w:rsidR="009D4AE3" w:rsidRPr="00B03FEB" w:rsidRDefault="00573325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Rabat</w:t>
            </w:r>
          </w:p>
        </w:tc>
      </w:tr>
      <w:tr w:rsidR="009D4AE3" w:rsidRPr="00B03FEB" w14:paraId="2DA231BF" w14:textId="77777777" w:rsidTr="004F3BE3">
        <w:trPr>
          <w:trHeight w:val="789"/>
        </w:trPr>
        <w:tc>
          <w:tcPr>
            <w:tcW w:w="5949" w:type="dxa"/>
            <w:noWrap/>
            <w:hideMark/>
          </w:tcPr>
          <w:p w14:paraId="1C928D6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MARROCOS &gt; RABAT &gt; Rabat</w:t>
            </w:r>
          </w:p>
        </w:tc>
        <w:tc>
          <w:tcPr>
            <w:tcW w:w="1559" w:type="dxa"/>
            <w:hideMark/>
          </w:tcPr>
          <w:p w14:paraId="62016E3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BEE3CD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8FBD73A" w14:textId="77777777" w:rsidTr="004F3BE3">
        <w:trPr>
          <w:trHeight w:val="990"/>
        </w:trPr>
        <w:tc>
          <w:tcPr>
            <w:tcW w:w="5949" w:type="dxa"/>
            <w:noWrap/>
            <w:hideMark/>
          </w:tcPr>
          <w:p w14:paraId="425B343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MAPUTO &gt; Maputo</w:t>
            </w:r>
          </w:p>
        </w:tc>
        <w:tc>
          <w:tcPr>
            <w:tcW w:w="1559" w:type="dxa"/>
            <w:hideMark/>
          </w:tcPr>
          <w:p w14:paraId="7315BA1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390117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42F2BB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07CBEB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MAPUTO &gt; Mbabane, SUAZILÂNDIA</w:t>
            </w:r>
          </w:p>
        </w:tc>
        <w:tc>
          <w:tcPr>
            <w:tcW w:w="1559" w:type="dxa"/>
            <w:hideMark/>
          </w:tcPr>
          <w:p w14:paraId="48F1344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86EF80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BF04CE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0ADFF2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MAPUTO &gt; Port Louis, MAURÍCIA</w:t>
            </w:r>
          </w:p>
        </w:tc>
        <w:tc>
          <w:tcPr>
            <w:tcW w:w="1559" w:type="dxa"/>
            <w:hideMark/>
          </w:tcPr>
          <w:p w14:paraId="5B7210CE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1FB978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Maputo</w:t>
            </w:r>
          </w:p>
        </w:tc>
      </w:tr>
      <w:tr w:rsidR="009D4AE3" w:rsidRPr="00B03FEB" w14:paraId="7495F6C7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7CC37C0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MAPUTO &gt; Nairobi, QUÉNIA</w:t>
            </w:r>
          </w:p>
        </w:tc>
        <w:tc>
          <w:tcPr>
            <w:tcW w:w="1559" w:type="dxa"/>
            <w:hideMark/>
          </w:tcPr>
          <w:p w14:paraId="6B8F927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DF329C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729B0A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829218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MAPUTO &gt; Kampala, UGANDA</w:t>
            </w:r>
          </w:p>
        </w:tc>
        <w:tc>
          <w:tcPr>
            <w:tcW w:w="1559" w:type="dxa"/>
            <w:hideMark/>
          </w:tcPr>
          <w:p w14:paraId="6433276B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97C0DC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Maputo</w:t>
            </w:r>
          </w:p>
        </w:tc>
      </w:tr>
      <w:tr w:rsidR="009D4AE3" w:rsidRPr="00B03FEB" w14:paraId="05682FB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56B18A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MAPUTO &gt; Dar Es Salam, TANZÂNIA</w:t>
            </w:r>
          </w:p>
        </w:tc>
        <w:tc>
          <w:tcPr>
            <w:tcW w:w="1559" w:type="dxa"/>
            <w:hideMark/>
          </w:tcPr>
          <w:p w14:paraId="5F609167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6B6FF2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Maputo</w:t>
            </w:r>
          </w:p>
        </w:tc>
      </w:tr>
      <w:tr w:rsidR="009D4AE3" w:rsidRPr="00B03FEB" w14:paraId="53A6B80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8FBA5E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MAPUTO &gt; Victoria, SEICHELES</w:t>
            </w:r>
          </w:p>
        </w:tc>
        <w:tc>
          <w:tcPr>
            <w:tcW w:w="1559" w:type="dxa"/>
            <w:hideMark/>
          </w:tcPr>
          <w:p w14:paraId="021C396F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FD403E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Maputo</w:t>
            </w:r>
          </w:p>
        </w:tc>
      </w:tr>
      <w:tr w:rsidR="009D4AE3" w:rsidRPr="00B03FEB" w14:paraId="2A2A6A9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DEF69E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BEIRA &gt; Beira</w:t>
            </w:r>
          </w:p>
        </w:tc>
        <w:tc>
          <w:tcPr>
            <w:tcW w:w="1559" w:type="dxa"/>
            <w:hideMark/>
          </w:tcPr>
          <w:p w14:paraId="10B2A3A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03CDE5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47BD4BF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847615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MOÇAMBIQUE &gt; BEIRA &gt; Nampula</w:t>
            </w:r>
          </w:p>
        </w:tc>
        <w:tc>
          <w:tcPr>
            <w:tcW w:w="1559" w:type="dxa"/>
            <w:hideMark/>
          </w:tcPr>
          <w:p w14:paraId="16C0C6B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C953E1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3D4F74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D9D558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NIGÉRIA &gt; ABUJA &gt; Abuja</w:t>
            </w:r>
          </w:p>
        </w:tc>
        <w:tc>
          <w:tcPr>
            <w:tcW w:w="1559" w:type="dxa"/>
            <w:hideMark/>
          </w:tcPr>
          <w:p w14:paraId="0EE5F245" w14:textId="22C21BF1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268BFF7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11EB60F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C1F910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NIGÉRIA &gt; ABUJA &gt; Accra, GANA</w:t>
            </w:r>
          </w:p>
        </w:tc>
        <w:tc>
          <w:tcPr>
            <w:tcW w:w="1559" w:type="dxa"/>
            <w:hideMark/>
          </w:tcPr>
          <w:p w14:paraId="205555C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4C8442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7D93BDF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DF4951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NIGÉRIA &gt; ABUJA &gt; Lomé, TOGO</w:t>
            </w:r>
          </w:p>
        </w:tc>
        <w:tc>
          <w:tcPr>
            <w:tcW w:w="1559" w:type="dxa"/>
            <w:hideMark/>
          </w:tcPr>
          <w:p w14:paraId="2CB506AF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7CE39F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493FF05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7EC37E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NIGÉRIA &gt; ABUJA &gt; Laundé, CAMARÕES</w:t>
            </w:r>
          </w:p>
        </w:tc>
        <w:tc>
          <w:tcPr>
            <w:tcW w:w="1559" w:type="dxa"/>
            <w:hideMark/>
          </w:tcPr>
          <w:p w14:paraId="3C65502F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5C1DCC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70FC634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4F369C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NIGÉRIA &gt; ABUJA &gt; Porto Novo, BENIN</w:t>
            </w:r>
          </w:p>
        </w:tc>
        <w:tc>
          <w:tcPr>
            <w:tcW w:w="1559" w:type="dxa"/>
            <w:hideMark/>
          </w:tcPr>
          <w:p w14:paraId="423361D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83D413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52616711" w14:textId="77777777" w:rsidTr="004F3BE3">
        <w:trPr>
          <w:trHeight w:val="579"/>
        </w:trPr>
        <w:tc>
          <w:tcPr>
            <w:tcW w:w="5949" w:type="dxa"/>
            <w:noWrap/>
            <w:hideMark/>
          </w:tcPr>
          <w:p w14:paraId="1D7880E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SÃO TOMÉ E PRÍNCIPE &gt; SÃO TOMÉ &gt; São Tomé</w:t>
            </w:r>
          </w:p>
        </w:tc>
        <w:tc>
          <w:tcPr>
            <w:tcW w:w="1559" w:type="dxa"/>
            <w:hideMark/>
          </w:tcPr>
          <w:p w14:paraId="7A06C2F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071A20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4F89D03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DBBDB8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SÃO TOMÉ E PRÍNCIPE &gt; SÃO TOMÉ &gt; Libreville, GABÃO</w:t>
            </w:r>
          </w:p>
        </w:tc>
        <w:tc>
          <w:tcPr>
            <w:tcW w:w="1559" w:type="dxa"/>
            <w:hideMark/>
          </w:tcPr>
          <w:p w14:paraId="4A310CC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56C52A6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S. Tomé</w:t>
            </w:r>
          </w:p>
        </w:tc>
      </w:tr>
      <w:tr w:rsidR="009D4AE3" w:rsidRPr="00B03FEB" w14:paraId="5CBE265F" w14:textId="77777777" w:rsidTr="004F3BE3">
        <w:trPr>
          <w:trHeight w:val="2841"/>
        </w:trPr>
        <w:tc>
          <w:tcPr>
            <w:tcW w:w="5949" w:type="dxa"/>
            <w:noWrap/>
            <w:hideMark/>
          </w:tcPr>
          <w:p w14:paraId="30AC760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Dacar</w:t>
            </w:r>
          </w:p>
        </w:tc>
        <w:tc>
          <w:tcPr>
            <w:tcW w:w="1559" w:type="dxa"/>
            <w:hideMark/>
          </w:tcPr>
          <w:p w14:paraId="6B6CF00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D4149E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E64BCB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5D2EE7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Abidjan, COSTA DO MARFIM</w:t>
            </w:r>
          </w:p>
        </w:tc>
        <w:tc>
          <w:tcPr>
            <w:tcW w:w="1559" w:type="dxa"/>
            <w:hideMark/>
          </w:tcPr>
          <w:p w14:paraId="611E4CBB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27284F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6B0E843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9A7C9E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Freetown, SERRA LEÔA</w:t>
            </w:r>
          </w:p>
        </w:tc>
        <w:tc>
          <w:tcPr>
            <w:tcW w:w="1559" w:type="dxa"/>
            <w:hideMark/>
          </w:tcPr>
          <w:p w14:paraId="43F418C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668519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059F2A4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6F2151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Nuaquexote, MAURITÂNIA</w:t>
            </w:r>
          </w:p>
        </w:tc>
        <w:tc>
          <w:tcPr>
            <w:tcW w:w="1559" w:type="dxa"/>
            <w:hideMark/>
          </w:tcPr>
          <w:p w14:paraId="0027AEC7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D68B97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397F205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624A74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Bamaco, MALI</w:t>
            </w:r>
          </w:p>
        </w:tc>
        <w:tc>
          <w:tcPr>
            <w:tcW w:w="1559" w:type="dxa"/>
            <w:hideMark/>
          </w:tcPr>
          <w:p w14:paraId="6A24272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7FE152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7EC04A8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D07630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Monróvia, LIBÉRIA</w:t>
            </w:r>
          </w:p>
        </w:tc>
        <w:tc>
          <w:tcPr>
            <w:tcW w:w="1559" w:type="dxa"/>
            <w:hideMark/>
          </w:tcPr>
          <w:p w14:paraId="669D0060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024619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6EE6CEF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1F7D5C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Conacri, GUINÉ-CONAKRY</w:t>
            </w:r>
          </w:p>
        </w:tc>
        <w:tc>
          <w:tcPr>
            <w:tcW w:w="1559" w:type="dxa"/>
            <w:hideMark/>
          </w:tcPr>
          <w:p w14:paraId="59AF8E4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EF2425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028D7A1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79E42F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Banjul, GÂMBIA</w:t>
            </w:r>
          </w:p>
        </w:tc>
        <w:tc>
          <w:tcPr>
            <w:tcW w:w="1559" w:type="dxa"/>
            <w:hideMark/>
          </w:tcPr>
          <w:p w14:paraId="14DBECD9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419F30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00CFB2E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0890E5F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SENEGAL &gt; DACAR &gt; Uagadugu, BURKINA FASO</w:t>
            </w:r>
          </w:p>
        </w:tc>
        <w:tc>
          <w:tcPr>
            <w:tcW w:w="1559" w:type="dxa"/>
            <w:hideMark/>
          </w:tcPr>
          <w:p w14:paraId="553E1C4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ACEF66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Dacar</w:t>
            </w:r>
          </w:p>
        </w:tc>
      </w:tr>
      <w:tr w:rsidR="009D4AE3" w:rsidRPr="00B03FEB" w14:paraId="737644A7" w14:textId="77777777" w:rsidTr="004F3BE3">
        <w:trPr>
          <w:trHeight w:val="921"/>
        </w:trPr>
        <w:tc>
          <w:tcPr>
            <w:tcW w:w="5949" w:type="dxa"/>
            <w:noWrap/>
            <w:hideMark/>
          </w:tcPr>
          <w:p w14:paraId="3B0DEC9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TUNÍSIA &gt; TUNES &gt; Tunes</w:t>
            </w:r>
          </w:p>
        </w:tc>
        <w:tc>
          <w:tcPr>
            <w:tcW w:w="1559" w:type="dxa"/>
            <w:hideMark/>
          </w:tcPr>
          <w:p w14:paraId="14819BF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B4A10E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E47F3F3" w14:textId="77777777" w:rsidTr="004F3BE3">
        <w:trPr>
          <w:trHeight w:val="1230"/>
        </w:trPr>
        <w:tc>
          <w:tcPr>
            <w:tcW w:w="5949" w:type="dxa"/>
            <w:noWrap/>
            <w:hideMark/>
          </w:tcPr>
          <w:p w14:paraId="1B34AE5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REPÚBLICA DEMOCRÁTICA DO CONGO &gt; KINSHASA &gt; Kinshasa</w:t>
            </w:r>
          </w:p>
        </w:tc>
        <w:tc>
          <w:tcPr>
            <w:tcW w:w="1559" w:type="dxa"/>
            <w:hideMark/>
          </w:tcPr>
          <w:p w14:paraId="6337C81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E04193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BDE539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966881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REPÚBLICA DEMOCRÁTICA DO CONGO &gt; KINSHASA &gt; Bangui, R. CENTRO AFRICANA</w:t>
            </w:r>
          </w:p>
        </w:tc>
        <w:tc>
          <w:tcPr>
            <w:tcW w:w="1559" w:type="dxa"/>
            <w:hideMark/>
          </w:tcPr>
          <w:p w14:paraId="7FAADB12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8A34D6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Kinshasa</w:t>
            </w:r>
          </w:p>
        </w:tc>
      </w:tr>
      <w:tr w:rsidR="009D4AE3" w:rsidRPr="00B03FEB" w14:paraId="098CA45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B39D7D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REPÚBLICA DEMOCRÁTICA DO CONGO &gt; KINSHASA &gt; Brazzaville, R. DO CONGO</w:t>
            </w:r>
          </w:p>
        </w:tc>
        <w:tc>
          <w:tcPr>
            <w:tcW w:w="1559" w:type="dxa"/>
            <w:hideMark/>
          </w:tcPr>
          <w:p w14:paraId="62DFD68C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03698B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Kinshasa</w:t>
            </w:r>
          </w:p>
        </w:tc>
      </w:tr>
      <w:tr w:rsidR="009D4AE3" w:rsidRPr="00B03FEB" w14:paraId="6F157CE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389F9A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REPÚBLICA DEMOCRÁTICA DO CONGO &gt; KINSHASA &gt; Campala, UGANDA</w:t>
            </w:r>
          </w:p>
        </w:tc>
        <w:tc>
          <w:tcPr>
            <w:tcW w:w="1559" w:type="dxa"/>
            <w:hideMark/>
          </w:tcPr>
          <w:p w14:paraId="2C3C213C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9D3D81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Kinshasa</w:t>
            </w:r>
          </w:p>
        </w:tc>
      </w:tr>
      <w:tr w:rsidR="009D4AE3" w:rsidRPr="00B03FEB" w14:paraId="46E0D59C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666DED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REPÚBLICA DEMOCRÁTICA DO CONGO &gt; KINSHASA &gt; Bujumbura, BURUNDI</w:t>
            </w:r>
          </w:p>
        </w:tc>
        <w:tc>
          <w:tcPr>
            <w:tcW w:w="1559" w:type="dxa"/>
            <w:hideMark/>
          </w:tcPr>
          <w:p w14:paraId="310FF37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BFD137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Kinshasa</w:t>
            </w:r>
          </w:p>
        </w:tc>
      </w:tr>
      <w:tr w:rsidR="009D4AE3" w:rsidRPr="00B03FEB" w14:paraId="15C6D2FC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3A6F948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ZIMBABWE &gt; HARARE &gt; Harare</w:t>
            </w:r>
          </w:p>
        </w:tc>
        <w:tc>
          <w:tcPr>
            <w:tcW w:w="1559" w:type="dxa"/>
            <w:hideMark/>
          </w:tcPr>
          <w:p w14:paraId="4A197A4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E75BC5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709EBB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798D9A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ZIMBABWE &gt; HARARE &gt; Lusaka, ZÂMBIA</w:t>
            </w:r>
          </w:p>
        </w:tc>
        <w:tc>
          <w:tcPr>
            <w:tcW w:w="1559" w:type="dxa"/>
            <w:hideMark/>
          </w:tcPr>
          <w:p w14:paraId="6FFAC36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228171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Harare</w:t>
            </w:r>
          </w:p>
        </w:tc>
      </w:tr>
      <w:tr w:rsidR="009D4AE3" w:rsidRPr="00B03FEB" w14:paraId="7D0AA9D8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2A4FE6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ZIMBABWE &gt; HARARE &gt; Lilongwe, MALAWI</w:t>
            </w:r>
          </w:p>
        </w:tc>
        <w:tc>
          <w:tcPr>
            <w:tcW w:w="1559" w:type="dxa"/>
            <w:hideMark/>
          </w:tcPr>
          <w:p w14:paraId="1F0403C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78129C7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Harare</w:t>
            </w:r>
          </w:p>
        </w:tc>
      </w:tr>
      <w:tr w:rsidR="009D4AE3" w:rsidRPr="00B03FEB" w14:paraId="19493944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D22D17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GUINÉ-BISSAU &gt; BISSAU &gt; Bissau</w:t>
            </w:r>
          </w:p>
        </w:tc>
        <w:tc>
          <w:tcPr>
            <w:tcW w:w="1559" w:type="dxa"/>
            <w:hideMark/>
          </w:tcPr>
          <w:p w14:paraId="349D7D2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8D75E4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4E79784" w14:textId="77777777" w:rsidTr="004F3BE3">
        <w:trPr>
          <w:trHeight w:val="600"/>
        </w:trPr>
        <w:tc>
          <w:tcPr>
            <w:tcW w:w="5949" w:type="dxa"/>
            <w:noWrap/>
            <w:hideMark/>
          </w:tcPr>
          <w:p w14:paraId="2926AD4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GUINÉ-EQUATORIAL &gt; MALABO &gt; Malabo</w:t>
            </w:r>
          </w:p>
        </w:tc>
        <w:tc>
          <w:tcPr>
            <w:tcW w:w="1559" w:type="dxa"/>
            <w:hideMark/>
          </w:tcPr>
          <w:p w14:paraId="28681FD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D9A562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3CAA219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3AC872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LÍBIA &gt; TRIPOLI &gt; Tripoli</w:t>
            </w:r>
          </w:p>
        </w:tc>
        <w:tc>
          <w:tcPr>
            <w:tcW w:w="1559" w:type="dxa"/>
            <w:hideMark/>
          </w:tcPr>
          <w:p w14:paraId="707E7F8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3FEFF65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Tunes</w:t>
            </w:r>
          </w:p>
        </w:tc>
      </w:tr>
      <w:tr w:rsidR="009D4AE3" w:rsidRPr="00B03FEB" w14:paraId="5E8A53A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FB99D4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NAMÍBIA &gt; WINDHOEK &gt; Windhoek</w:t>
            </w:r>
          </w:p>
        </w:tc>
        <w:tc>
          <w:tcPr>
            <w:tcW w:w="1559" w:type="dxa"/>
            <w:hideMark/>
          </w:tcPr>
          <w:p w14:paraId="0685DCC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87368D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A073BEB" w14:textId="77777777" w:rsidTr="004F3BE3">
        <w:trPr>
          <w:trHeight w:val="531"/>
        </w:trPr>
        <w:tc>
          <w:tcPr>
            <w:tcW w:w="5949" w:type="dxa"/>
            <w:noWrap/>
            <w:hideMark/>
          </w:tcPr>
          <w:p w14:paraId="7BB7188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ETIÓPIA &gt; ADDIS ABEBA &gt; Addis Abeba</w:t>
            </w:r>
          </w:p>
        </w:tc>
        <w:tc>
          <w:tcPr>
            <w:tcW w:w="1559" w:type="dxa"/>
            <w:hideMark/>
          </w:tcPr>
          <w:p w14:paraId="3928BA63" w14:textId="0BB6A6D9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A834BFE" w14:textId="0760006F" w:rsidR="009D4AE3" w:rsidRPr="00B03FEB" w:rsidRDefault="00573325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Nairobi</w:t>
            </w:r>
          </w:p>
        </w:tc>
      </w:tr>
      <w:tr w:rsidR="009D4AE3" w:rsidRPr="00B03FEB" w14:paraId="5D5702D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2928EC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ETIÓPIA &gt; ADDIS ABEBA &gt; Mogadíscio, SOMÁLIA</w:t>
            </w:r>
          </w:p>
        </w:tc>
        <w:tc>
          <w:tcPr>
            <w:tcW w:w="1559" w:type="dxa"/>
            <w:hideMark/>
          </w:tcPr>
          <w:p w14:paraId="5B8AB3F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327EA5E" w14:textId="652E940C" w:rsidR="009D4AE3" w:rsidRPr="00B03FEB" w:rsidRDefault="00573325" w:rsidP="00573325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Nairobi</w:t>
            </w:r>
          </w:p>
        </w:tc>
      </w:tr>
      <w:tr w:rsidR="009D4AE3" w:rsidRPr="00B03FEB" w14:paraId="7634BD1C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E150B7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ÁFRICA &gt; ETIÓPIA &gt; ADDIS ABEBA &gt; Kigali, RUANDA</w:t>
            </w:r>
          </w:p>
        </w:tc>
        <w:tc>
          <w:tcPr>
            <w:tcW w:w="1559" w:type="dxa"/>
            <w:hideMark/>
          </w:tcPr>
          <w:p w14:paraId="192FB30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55F369F5" w14:textId="64BA4F08" w:rsidR="009D4AE3" w:rsidRPr="00B03FEB" w:rsidRDefault="00573325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Nairobi</w:t>
            </w:r>
          </w:p>
        </w:tc>
      </w:tr>
      <w:tr w:rsidR="009D4AE3" w:rsidRPr="00B03FEB" w14:paraId="4D6DF0B1" w14:textId="77777777" w:rsidTr="004F3BE3">
        <w:trPr>
          <w:trHeight w:val="819"/>
        </w:trPr>
        <w:tc>
          <w:tcPr>
            <w:tcW w:w="5949" w:type="dxa"/>
            <w:noWrap/>
            <w:hideMark/>
          </w:tcPr>
          <w:p w14:paraId="6047C49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ARGENTINA &gt; BUENOS AIRES &gt; Buenos Aires</w:t>
            </w:r>
          </w:p>
        </w:tc>
        <w:tc>
          <w:tcPr>
            <w:tcW w:w="1559" w:type="dxa"/>
            <w:hideMark/>
          </w:tcPr>
          <w:p w14:paraId="2EBEB0B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48E981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A4670C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DB7889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ARGENTINA &gt; BUENOS AIRES &gt; Comodoro Rivadavia</w:t>
            </w:r>
          </w:p>
        </w:tc>
        <w:tc>
          <w:tcPr>
            <w:tcW w:w="1559" w:type="dxa"/>
            <w:hideMark/>
          </w:tcPr>
          <w:p w14:paraId="33EF87D3" w14:textId="5A76CDD5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73A7FD3" w14:textId="0A838EDA" w:rsidR="009D4AE3" w:rsidRPr="00B03FEB" w:rsidRDefault="00573325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Buenos Aires</w:t>
            </w:r>
          </w:p>
        </w:tc>
      </w:tr>
      <w:tr w:rsidR="009D4AE3" w:rsidRPr="00B03FEB" w14:paraId="0F50BF8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B618C2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ARGENTINA &gt; BUENOS AIRES &gt; Club Português Buenos Aires</w:t>
            </w:r>
          </w:p>
        </w:tc>
        <w:tc>
          <w:tcPr>
            <w:tcW w:w="1559" w:type="dxa"/>
            <w:hideMark/>
          </w:tcPr>
          <w:p w14:paraId="09296A3E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4DD77F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B. Aires</w:t>
            </w:r>
          </w:p>
        </w:tc>
      </w:tr>
      <w:tr w:rsidR="009D4AE3" w:rsidRPr="00B03FEB" w14:paraId="0B0E7DA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7CFCA9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ARGENTINA &gt; BUENOS AIRES &gt; Rosário</w:t>
            </w:r>
          </w:p>
        </w:tc>
        <w:tc>
          <w:tcPr>
            <w:tcW w:w="1559" w:type="dxa"/>
            <w:hideMark/>
          </w:tcPr>
          <w:p w14:paraId="15AD7E05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BC837B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B. Aires</w:t>
            </w:r>
          </w:p>
        </w:tc>
      </w:tr>
      <w:tr w:rsidR="009D4AE3" w:rsidRPr="00B03FEB" w14:paraId="25244598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5F6B05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ARGENTINA &gt; BUENOS AIRES &gt; Assunção, PARAGUAI</w:t>
            </w:r>
          </w:p>
        </w:tc>
        <w:tc>
          <w:tcPr>
            <w:tcW w:w="1559" w:type="dxa"/>
            <w:hideMark/>
          </w:tcPr>
          <w:p w14:paraId="3E44DCA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72D3099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B. Aires</w:t>
            </w:r>
          </w:p>
        </w:tc>
      </w:tr>
      <w:tr w:rsidR="009D4AE3" w:rsidRPr="00B03FEB" w14:paraId="08C9DADE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B8E9A6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BELÉM DO PARÁ &gt; Belém</w:t>
            </w:r>
          </w:p>
        </w:tc>
        <w:tc>
          <w:tcPr>
            <w:tcW w:w="1559" w:type="dxa"/>
            <w:hideMark/>
          </w:tcPr>
          <w:p w14:paraId="1F422D9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8DAB11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5D6F53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2DE19A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BELÉM DO PARÁ &gt; Manaus</w:t>
            </w:r>
          </w:p>
        </w:tc>
        <w:tc>
          <w:tcPr>
            <w:tcW w:w="1559" w:type="dxa"/>
            <w:hideMark/>
          </w:tcPr>
          <w:p w14:paraId="1838219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C6E7DA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68D3F8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28A036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BELÉM DO PARÁ &gt; São Luís do Maranhão</w:t>
            </w:r>
          </w:p>
        </w:tc>
        <w:tc>
          <w:tcPr>
            <w:tcW w:w="1559" w:type="dxa"/>
            <w:hideMark/>
          </w:tcPr>
          <w:p w14:paraId="625E979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1EAC4D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4BBEFF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3CBAB7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BELO HORIZONTE &gt; Belo Horizonte</w:t>
            </w:r>
          </w:p>
        </w:tc>
        <w:tc>
          <w:tcPr>
            <w:tcW w:w="1559" w:type="dxa"/>
            <w:hideMark/>
          </w:tcPr>
          <w:p w14:paraId="73A078E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E4B95B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7EC1BE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8F29AA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BRASÍLIA &gt; Brasília</w:t>
            </w:r>
          </w:p>
        </w:tc>
        <w:tc>
          <w:tcPr>
            <w:tcW w:w="1559" w:type="dxa"/>
            <w:hideMark/>
          </w:tcPr>
          <w:p w14:paraId="447077E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9B460A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0D061A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7F6C90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BRASÍLIA &gt; Goiânia</w:t>
            </w:r>
          </w:p>
        </w:tc>
        <w:tc>
          <w:tcPr>
            <w:tcW w:w="1559" w:type="dxa"/>
            <w:hideMark/>
          </w:tcPr>
          <w:p w14:paraId="78F9792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5A973E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508A11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53FEDE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CURITIBA &gt; Curitiba</w:t>
            </w:r>
          </w:p>
        </w:tc>
        <w:tc>
          <w:tcPr>
            <w:tcW w:w="1559" w:type="dxa"/>
            <w:hideMark/>
          </w:tcPr>
          <w:p w14:paraId="2DA282E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E84BB0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C4562C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719A2A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CURITIBA &gt; Londrina</w:t>
            </w:r>
          </w:p>
        </w:tc>
        <w:tc>
          <w:tcPr>
            <w:tcW w:w="1559" w:type="dxa"/>
            <w:hideMark/>
          </w:tcPr>
          <w:p w14:paraId="2623660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70D175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8DCCC4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CEB8E5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PORTO ALEGRE &gt; Porto Alegre</w:t>
            </w:r>
          </w:p>
        </w:tc>
        <w:tc>
          <w:tcPr>
            <w:tcW w:w="1559" w:type="dxa"/>
            <w:hideMark/>
          </w:tcPr>
          <w:p w14:paraId="46F42DB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08B3E2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149923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996167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RECIFE &gt; Recife</w:t>
            </w:r>
          </w:p>
        </w:tc>
        <w:tc>
          <w:tcPr>
            <w:tcW w:w="1559" w:type="dxa"/>
            <w:hideMark/>
          </w:tcPr>
          <w:p w14:paraId="7547BD9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C407EB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9D7B0B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E7A0A4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RECIFE &gt; Natal</w:t>
            </w:r>
          </w:p>
        </w:tc>
        <w:tc>
          <w:tcPr>
            <w:tcW w:w="1559" w:type="dxa"/>
            <w:hideMark/>
          </w:tcPr>
          <w:p w14:paraId="57E4F00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4D9FD5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Recife</w:t>
            </w:r>
          </w:p>
        </w:tc>
      </w:tr>
      <w:tr w:rsidR="009D4AE3" w:rsidRPr="00B03FEB" w14:paraId="4B5F168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2A24CD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RIO DE JANEIRO &gt; Rio de Janeiro</w:t>
            </w:r>
          </w:p>
        </w:tc>
        <w:tc>
          <w:tcPr>
            <w:tcW w:w="1559" w:type="dxa"/>
            <w:hideMark/>
          </w:tcPr>
          <w:p w14:paraId="7E83236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2</w:t>
            </w:r>
          </w:p>
        </w:tc>
        <w:tc>
          <w:tcPr>
            <w:tcW w:w="1559" w:type="dxa"/>
            <w:noWrap/>
            <w:hideMark/>
          </w:tcPr>
          <w:p w14:paraId="07F133D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DE89AB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9EFF4D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RIO DE JANEIRO &gt; Vitória</w:t>
            </w:r>
          </w:p>
        </w:tc>
        <w:tc>
          <w:tcPr>
            <w:tcW w:w="1559" w:type="dxa"/>
            <w:hideMark/>
          </w:tcPr>
          <w:p w14:paraId="645A88B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03B4C3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R. Janeiro</w:t>
            </w:r>
          </w:p>
        </w:tc>
      </w:tr>
      <w:tr w:rsidR="009D4AE3" w:rsidRPr="00B03FEB" w14:paraId="3E1B1AA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F85826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SALVADOR (BAÍA) &gt; Salvador (Baía)</w:t>
            </w:r>
          </w:p>
        </w:tc>
        <w:tc>
          <w:tcPr>
            <w:tcW w:w="1559" w:type="dxa"/>
            <w:hideMark/>
          </w:tcPr>
          <w:p w14:paraId="3847DD6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8054B0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64C28F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0D9BEA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S. PAULO &gt; S. Paulo</w:t>
            </w:r>
          </w:p>
        </w:tc>
        <w:tc>
          <w:tcPr>
            <w:tcW w:w="1559" w:type="dxa"/>
            <w:hideMark/>
          </w:tcPr>
          <w:p w14:paraId="08E6481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2</w:t>
            </w:r>
          </w:p>
        </w:tc>
        <w:tc>
          <w:tcPr>
            <w:tcW w:w="1559" w:type="dxa"/>
            <w:noWrap/>
            <w:hideMark/>
          </w:tcPr>
          <w:p w14:paraId="05681DC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0C34F2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2CBC63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S. PAULO &gt; Santos</w:t>
            </w:r>
          </w:p>
        </w:tc>
        <w:tc>
          <w:tcPr>
            <w:tcW w:w="1559" w:type="dxa"/>
            <w:hideMark/>
          </w:tcPr>
          <w:p w14:paraId="2BCCE82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EF38F0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São Paulo</w:t>
            </w:r>
          </w:p>
        </w:tc>
      </w:tr>
      <w:tr w:rsidR="009D4AE3" w:rsidRPr="00B03FEB" w14:paraId="3B36189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FC10B0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S. PAULO &gt; Campo Grande</w:t>
            </w:r>
          </w:p>
        </w:tc>
        <w:tc>
          <w:tcPr>
            <w:tcW w:w="1559" w:type="dxa"/>
            <w:hideMark/>
          </w:tcPr>
          <w:p w14:paraId="791505F7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692DD0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São Paulo</w:t>
            </w:r>
          </w:p>
        </w:tc>
      </w:tr>
      <w:tr w:rsidR="009D4AE3" w:rsidRPr="00B03FEB" w14:paraId="07E319DD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55ABB9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BRASIL &gt; FORTALEZA &gt; Fortaleza</w:t>
            </w:r>
          </w:p>
        </w:tc>
        <w:tc>
          <w:tcPr>
            <w:tcW w:w="1559" w:type="dxa"/>
            <w:hideMark/>
          </w:tcPr>
          <w:p w14:paraId="32E1AB8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67E572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12453B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E63F5D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CANADÁ &gt; MONTREAL &gt; Montreal</w:t>
            </w:r>
          </w:p>
        </w:tc>
        <w:tc>
          <w:tcPr>
            <w:tcW w:w="1559" w:type="dxa"/>
            <w:hideMark/>
          </w:tcPr>
          <w:p w14:paraId="380D0E2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7E5421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F2C8F4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9ACE05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CANADÁ &gt; OTAVA &gt; Otava</w:t>
            </w:r>
          </w:p>
        </w:tc>
        <w:tc>
          <w:tcPr>
            <w:tcW w:w="1559" w:type="dxa"/>
            <w:hideMark/>
          </w:tcPr>
          <w:p w14:paraId="351E5573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7C0EC0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AC9C02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B82825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CANADÁ &gt; TORONTO &gt; Toronto</w:t>
            </w:r>
          </w:p>
        </w:tc>
        <w:tc>
          <w:tcPr>
            <w:tcW w:w="1559" w:type="dxa"/>
            <w:hideMark/>
          </w:tcPr>
          <w:p w14:paraId="7D2D739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3B967A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A0038D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8DCFC7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CANADÁ &gt; TORONTO &gt; Winnipeg</w:t>
            </w:r>
          </w:p>
        </w:tc>
        <w:tc>
          <w:tcPr>
            <w:tcW w:w="1559" w:type="dxa"/>
            <w:hideMark/>
          </w:tcPr>
          <w:p w14:paraId="0C83575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5BBA04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B1A7D5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591EF7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CANADÁ &gt; TORONTO &gt; Chattam</w:t>
            </w:r>
          </w:p>
        </w:tc>
        <w:tc>
          <w:tcPr>
            <w:tcW w:w="1559" w:type="dxa"/>
            <w:hideMark/>
          </w:tcPr>
          <w:p w14:paraId="0C75A6A9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88756D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Toronto</w:t>
            </w:r>
          </w:p>
        </w:tc>
      </w:tr>
      <w:tr w:rsidR="009D4AE3" w:rsidRPr="00B03FEB" w14:paraId="665284B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246941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CANADÁ &gt; VANCOUVER &gt; Vancouver</w:t>
            </w:r>
          </w:p>
        </w:tc>
        <w:tc>
          <w:tcPr>
            <w:tcW w:w="1559" w:type="dxa"/>
            <w:hideMark/>
          </w:tcPr>
          <w:p w14:paraId="1DEE170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1F6060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BD1CD6C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06B9A36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CANADÁ &gt; VANCOUVER &gt; Edmonton</w:t>
            </w:r>
          </w:p>
        </w:tc>
        <w:tc>
          <w:tcPr>
            <w:tcW w:w="1559" w:type="dxa"/>
            <w:hideMark/>
          </w:tcPr>
          <w:p w14:paraId="6C9776D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09B6907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Vancouver</w:t>
            </w:r>
          </w:p>
        </w:tc>
      </w:tr>
      <w:tr w:rsidR="009D4AE3" w:rsidRPr="00B03FEB" w14:paraId="475C0AA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AC2830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COLÔMBIA &gt; BOGOTÁ &gt; Bogotá</w:t>
            </w:r>
          </w:p>
        </w:tc>
        <w:tc>
          <w:tcPr>
            <w:tcW w:w="1559" w:type="dxa"/>
            <w:hideMark/>
          </w:tcPr>
          <w:p w14:paraId="7624907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3C77EE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6F0C98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111A56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COLÔMBIA &gt; BOGOTÁ &gt; Guayaquil, EQUADOR</w:t>
            </w:r>
          </w:p>
        </w:tc>
        <w:tc>
          <w:tcPr>
            <w:tcW w:w="1559" w:type="dxa"/>
            <w:hideMark/>
          </w:tcPr>
          <w:p w14:paraId="238A56A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D2A32F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76015D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E6F02B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COLÔMBIA &gt; BOGOTÁ &gt; Quito, EQUADOR</w:t>
            </w:r>
          </w:p>
        </w:tc>
        <w:tc>
          <w:tcPr>
            <w:tcW w:w="1559" w:type="dxa"/>
            <w:hideMark/>
          </w:tcPr>
          <w:p w14:paraId="4F24F982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884BD5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Guayaquil</w:t>
            </w:r>
          </w:p>
        </w:tc>
      </w:tr>
      <w:tr w:rsidR="009D4AE3" w:rsidRPr="00B03FEB" w14:paraId="6374D605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C326FC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COLÔMBIA &gt; BOGOTÁ &gt; Roseau, DOMÍNICA</w:t>
            </w:r>
          </w:p>
        </w:tc>
        <w:tc>
          <w:tcPr>
            <w:tcW w:w="1559" w:type="dxa"/>
            <w:hideMark/>
          </w:tcPr>
          <w:p w14:paraId="579B7EB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0358099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Bogotá</w:t>
            </w:r>
          </w:p>
        </w:tc>
      </w:tr>
      <w:tr w:rsidR="009D4AE3" w:rsidRPr="00B03FEB" w14:paraId="5028E271" w14:textId="77777777" w:rsidTr="004F3BE3">
        <w:trPr>
          <w:trHeight w:val="699"/>
        </w:trPr>
        <w:tc>
          <w:tcPr>
            <w:tcW w:w="5949" w:type="dxa"/>
            <w:noWrap/>
            <w:hideMark/>
          </w:tcPr>
          <w:p w14:paraId="14437AC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CUBA &gt; HAVANA &gt; Havana</w:t>
            </w:r>
          </w:p>
        </w:tc>
        <w:tc>
          <w:tcPr>
            <w:tcW w:w="1559" w:type="dxa"/>
            <w:hideMark/>
          </w:tcPr>
          <w:p w14:paraId="0240212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143C6A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F54B84E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B83D78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CUBA &gt; HAVANA &gt; Porto Príncipe, HAITI</w:t>
            </w:r>
          </w:p>
        </w:tc>
        <w:tc>
          <w:tcPr>
            <w:tcW w:w="1559" w:type="dxa"/>
            <w:hideMark/>
          </w:tcPr>
          <w:p w14:paraId="159F2B3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164A66C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Havana</w:t>
            </w:r>
          </w:p>
        </w:tc>
      </w:tr>
      <w:tr w:rsidR="009D4AE3" w:rsidRPr="00B03FEB" w14:paraId="6C2D021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02F590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BOSTON &gt; Boston</w:t>
            </w:r>
          </w:p>
        </w:tc>
        <w:tc>
          <w:tcPr>
            <w:tcW w:w="1559" w:type="dxa"/>
            <w:hideMark/>
          </w:tcPr>
          <w:p w14:paraId="408615B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2FCED6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75AF54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5B59BC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NEWARK &gt; Newark</w:t>
            </w:r>
          </w:p>
        </w:tc>
        <w:tc>
          <w:tcPr>
            <w:tcW w:w="1559" w:type="dxa"/>
            <w:hideMark/>
          </w:tcPr>
          <w:p w14:paraId="0DC1F4B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4D4EB7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A8B64A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7814B1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NEWARK &gt; Filadélfia</w:t>
            </w:r>
          </w:p>
        </w:tc>
        <w:tc>
          <w:tcPr>
            <w:tcW w:w="1559" w:type="dxa"/>
            <w:hideMark/>
          </w:tcPr>
          <w:p w14:paraId="0EA73E1E" w14:textId="740BF305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106BCF2" w14:textId="515D29A5" w:rsidR="009D4AE3" w:rsidRPr="00B03FEB" w:rsidRDefault="009D4AE3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 </w:t>
            </w:r>
            <w:r w:rsidR="00573325" w:rsidRPr="00B03FEB">
              <w:rPr>
                <w:rFonts w:cstheme="minorHAnsi"/>
                <w:sz w:val="28"/>
                <w:szCs w:val="28"/>
                <w:highlight w:val="yellow"/>
              </w:rPr>
              <w:t>Newark</w:t>
            </w:r>
          </w:p>
        </w:tc>
      </w:tr>
      <w:tr w:rsidR="009D4AE3" w:rsidRPr="00B03FEB" w14:paraId="351F21BE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0A16B9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 BEDFORD &gt; New Bedford</w:t>
            </w:r>
          </w:p>
        </w:tc>
        <w:tc>
          <w:tcPr>
            <w:tcW w:w="1559" w:type="dxa"/>
            <w:hideMark/>
          </w:tcPr>
          <w:p w14:paraId="7199172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91AD30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F16A8A4" w14:textId="77777777" w:rsidTr="004F3BE3">
        <w:trPr>
          <w:trHeight w:val="921"/>
        </w:trPr>
        <w:tc>
          <w:tcPr>
            <w:tcW w:w="5949" w:type="dxa"/>
            <w:noWrap/>
            <w:hideMark/>
          </w:tcPr>
          <w:p w14:paraId="065E3A3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 YORK &gt; New York</w:t>
            </w:r>
          </w:p>
        </w:tc>
        <w:tc>
          <w:tcPr>
            <w:tcW w:w="1559" w:type="dxa"/>
            <w:hideMark/>
          </w:tcPr>
          <w:p w14:paraId="1A69E85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C024B7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E00EB4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350784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 YORK &gt; Waterbury</w:t>
            </w:r>
          </w:p>
        </w:tc>
        <w:tc>
          <w:tcPr>
            <w:tcW w:w="1559" w:type="dxa"/>
            <w:hideMark/>
          </w:tcPr>
          <w:p w14:paraId="5B00066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B02303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0E4F8B7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44DC95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 YORK &gt; Nassau, BAHAMAS</w:t>
            </w:r>
          </w:p>
        </w:tc>
        <w:tc>
          <w:tcPr>
            <w:tcW w:w="1559" w:type="dxa"/>
            <w:hideMark/>
          </w:tcPr>
          <w:p w14:paraId="346511C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2468BB4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New York</w:t>
            </w:r>
          </w:p>
        </w:tc>
      </w:tr>
      <w:tr w:rsidR="009D4AE3" w:rsidRPr="00B03FEB" w14:paraId="4C43151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B267C9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 YORK &gt; San Juan, PORTO RICO</w:t>
            </w:r>
          </w:p>
        </w:tc>
        <w:tc>
          <w:tcPr>
            <w:tcW w:w="1559" w:type="dxa"/>
            <w:hideMark/>
          </w:tcPr>
          <w:p w14:paraId="11A1B51F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3AE2EB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New York</w:t>
            </w:r>
          </w:p>
        </w:tc>
      </w:tr>
      <w:tr w:rsidR="009D4AE3" w:rsidRPr="00B03FEB" w14:paraId="1DCEBF6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48E1CA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NEW YORK &gt; George Town, ILHAS CAIMÃO</w:t>
            </w:r>
          </w:p>
        </w:tc>
        <w:tc>
          <w:tcPr>
            <w:tcW w:w="1559" w:type="dxa"/>
            <w:hideMark/>
          </w:tcPr>
          <w:p w14:paraId="4BBFC2C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6A046F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New York</w:t>
            </w:r>
          </w:p>
        </w:tc>
      </w:tr>
      <w:tr w:rsidR="009D4AE3" w:rsidRPr="00B03FEB" w14:paraId="10A9A88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F90C3A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PROVIDENCE &gt; Providence</w:t>
            </w:r>
          </w:p>
        </w:tc>
        <w:tc>
          <w:tcPr>
            <w:tcW w:w="1559" w:type="dxa"/>
            <w:hideMark/>
          </w:tcPr>
          <w:p w14:paraId="57B2B38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D9D253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70275C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7B29B6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SÃO FRANCISCO &gt; São Francisco</w:t>
            </w:r>
          </w:p>
        </w:tc>
        <w:tc>
          <w:tcPr>
            <w:tcW w:w="1559" w:type="dxa"/>
            <w:hideMark/>
          </w:tcPr>
          <w:p w14:paraId="1E65FDB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9C2F37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7A3877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46DBF9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SÃO FRANCISCO &gt; Los Angeles</w:t>
            </w:r>
          </w:p>
        </w:tc>
        <w:tc>
          <w:tcPr>
            <w:tcW w:w="1559" w:type="dxa"/>
            <w:hideMark/>
          </w:tcPr>
          <w:p w14:paraId="026029A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E2B8BE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São Francisco</w:t>
            </w:r>
          </w:p>
        </w:tc>
      </w:tr>
      <w:tr w:rsidR="009D4AE3" w:rsidRPr="00B03FEB" w14:paraId="52B93B8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78FFF6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WASHINGTON &gt; Washington</w:t>
            </w:r>
          </w:p>
        </w:tc>
        <w:tc>
          <w:tcPr>
            <w:tcW w:w="1559" w:type="dxa"/>
            <w:hideMark/>
          </w:tcPr>
          <w:p w14:paraId="6AA4850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48F90F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36C6BE3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72CB3A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ESTADOS UNIDOS DA AMÉRICA &gt; WASHINGTON &gt; Palm Coast</w:t>
            </w:r>
          </w:p>
        </w:tc>
        <w:tc>
          <w:tcPr>
            <w:tcW w:w="1559" w:type="dxa"/>
            <w:hideMark/>
          </w:tcPr>
          <w:p w14:paraId="26F4BBA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5D0B99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195EEBC" w14:textId="77777777" w:rsidTr="004F3BE3">
        <w:trPr>
          <w:trHeight w:val="1659"/>
        </w:trPr>
        <w:tc>
          <w:tcPr>
            <w:tcW w:w="5949" w:type="dxa"/>
            <w:noWrap/>
            <w:hideMark/>
          </w:tcPr>
          <w:p w14:paraId="7173A66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MÉXICO &gt; MÉXICO &gt; México</w:t>
            </w:r>
          </w:p>
        </w:tc>
        <w:tc>
          <w:tcPr>
            <w:tcW w:w="1559" w:type="dxa"/>
            <w:hideMark/>
          </w:tcPr>
          <w:p w14:paraId="3767002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57DAE5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C2E4C57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FF485C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MÉXICO &gt; MÉXICO &gt; San Salvador, SALVADOR</w:t>
            </w:r>
          </w:p>
        </w:tc>
        <w:tc>
          <w:tcPr>
            <w:tcW w:w="1559" w:type="dxa"/>
            <w:hideMark/>
          </w:tcPr>
          <w:p w14:paraId="653C6A70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9CC42D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México</w:t>
            </w:r>
          </w:p>
        </w:tc>
      </w:tr>
      <w:tr w:rsidR="009D4AE3" w:rsidRPr="00B03FEB" w14:paraId="5941675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7336B9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MÉXICO &gt; MÉXICO &gt; Guatemala, GUATEMALA</w:t>
            </w:r>
          </w:p>
        </w:tc>
        <w:tc>
          <w:tcPr>
            <w:tcW w:w="1559" w:type="dxa"/>
            <w:hideMark/>
          </w:tcPr>
          <w:p w14:paraId="0EB6C319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46747F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México</w:t>
            </w:r>
          </w:p>
        </w:tc>
      </w:tr>
      <w:tr w:rsidR="009D4AE3" w:rsidRPr="00B03FEB" w14:paraId="48DFFBA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D26317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MÉXICO &gt; MÉXICO &gt; Manágua, NICARÁGUA</w:t>
            </w:r>
          </w:p>
        </w:tc>
        <w:tc>
          <w:tcPr>
            <w:tcW w:w="1559" w:type="dxa"/>
            <w:hideMark/>
          </w:tcPr>
          <w:p w14:paraId="78CE958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284A63B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México</w:t>
            </w:r>
          </w:p>
        </w:tc>
      </w:tr>
      <w:tr w:rsidR="009D4AE3" w:rsidRPr="00B03FEB" w14:paraId="04241DF4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53C735C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MÉXICO &gt; MÉXICO &gt; Tegucicalpa, HONDURAS</w:t>
            </w:r>
          </w:p>
        </w:tc>
        <w:tc>
          <w:tcPr>
            <w:tcW w:w="1559" w:type="dxa"/>
            <w:hideMark/>
          </w:tcPr>
          <w:p w14:paraId="2CF1656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3CBFFE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México</w:t>
            </w:r>
          </w:p>
        </w:tc>
      </w:tr>
      <w:tr w:rsidR="009D4AE3" w:rsidRPr="00B03FEB" w14:paraId="0FCA0C55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89DCA7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PERU &gt; LIMA &gt; Lima</w:t>
            </w:r>
          </w:p>
        </w:tc>
        <w:tc>
          <w:tcPr>
            <w:tcW w:w="1559" w:type="dxa"/>
            <w:hideMark/>
          </w:tcPr>
          <w:p w14:paraId="7DCF95F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FB8CE2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7328136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5547E20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PERU &gt; LIMA &gt; La Paz, BOLÍVIA</w:t>
            </w:r>
          </w:p>
        </w:tc>
        <w:tc>
          <w:tcPr>
            <w:tcW w:w="1559" w:type="dxa"/>
            <w:hideMark/>
          </w:tcPr>
          <w:p w14:paraId="0462DBF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5F9DE3A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Lima</w:t>
            </w:r>
          </w:p>
        </w:tc>
      </w:tr>
      <w:tr w:rsidR="009D4AE3" w:rsidRPr="00B03FEB" w14:paraId="4B3A3449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793D9C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URUGUAI &gt; MONTEVIDEU &gt; Montevideu</w:t>
            </w:r>
          </w:p>
        </w:tc>
        <w:tc>
          <w:tcPr>
            <w:tcW w:w="1559" w:type="dxa"/>
            <w:hideMark/>
          </w:tcPr>
          <w:p w14:paraId="3DD0DA73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05941B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1895250" w14:textId="77777777" w:rsidTr="004F3BE3">
        <w:trPr>
          <w:trHeight w:val="2169"/>
        </w:trPr>
        <w:tc>
          <w:tcPr>
            <w:tcW w:w="5949" w:type="dxa"/>
            <w:noWrap/>
            <w:hideMark/>
          </w:tcPr>
          <w:p w14:paraId="12F4C09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Caracas</w:t>
            </w:r>
          </w:p>
        </w:tc>
        <w:tc>
          <w:tcPr>
            <w:tcW w:w="1559" w:type="dxa"/>
            <w:hideMark/>
          </w:tcPr>
          <w:p w14:paraId="0470A4A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06A1A8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7A0DDE4" w14:textId="77777777" w:rsidTr="004F3BE3">
        <w:trPr>
          <w:trHeight w:val="429"/>
        </w:trPr>
        <w:tc>
          <w:tcPr>
            <w:tcW w:w="5949" w:type="dxa"/>
            <w:noWrap/>
            <w:hideMark/>
          </w:tcPr>
          <w:p w14:paraId="7C279EC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Ciudad Guayana</w:t>
            </w:r>
          </w:p>
        </w:tc>
        <w:tc>
          <w:tcPr>
            <w:tcW w:w="1559" w:type="dxa"/>
            <w:hideMark/>
          </w:tcPr>
          <w:p w14:paraId="4EB9D22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9C0E1B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2317DC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16D193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Barcelona</w:t>
            </w:r>
          </w:p>
        </w:tc>
        <w:tc>
          <w:tcPr>
            <w:tcW w:w="1559" w:type="dxa"/>
            <w:hideMark/>
          </w:tcPr>
          <w:p w14:paraId="05430A0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77E39E0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A3CCB4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FB421F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Guatire</w:t>
            </w:r>
          </w:p>
        </w:tc>
        <w:tc>
          <w:tcPr>
            <w:tcW w:w="1559" w:type="dxa"/>
            <w:hideMark/>
          </w:tcPr>
          <w:p w14:paraId="181296A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C295F6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701508E7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94E4D3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La Guaira</w:t>
            </w:r>
          </w:p>
        </w:tc>
        <w:tc>
          <w:tcPr>
            <w:tcW w:w="1559" w:type="dxa"/>
            <w:hideMark/>
          </w:tcPr>
          <w:p w14:paraId="543102E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74A150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4B574692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20366A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Porlamar (Ilha de Margarita)</w:t>
            </w:r>
          </w:p>
        </w:tc>
        <w:tc>
          <w:tcPr>
            <w:tcW w:w="1559" w:type="dxa"/>
            <w:hideMark/>
          </w:tcPr>
          <w:p w14:paraId="55A9C6CE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D3CAA1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489595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E3B2AA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Los Teques</w:t>
            </w:r>
          </w:p>
        </w:tc>
        <w:tc>
          <w:tcPr>
            <w:tcW w:w="1559" w:type="dxa"/>
            <w:hideMark/>
          </w:tcPr>
          <w:p w14:paraId="41E514A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C5719E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6CE7D3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435D8D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Bridgetown, BARBADOS</w:t>
            </w:r>
          </w:p>
        </w:tc>
        <w:tc>
          <w:tcPr>
            <w:tcW w:w="1559" w:type="dxa"/>
            <w:hideMark/>
          </w:tcPr>
          <w:p w14:paraId="128127F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FE672C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6C66F34D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AA7362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Kingston, JAMAICA</w:t>
            </w:r>
          </w:p>
        </w:tc>
        <w:tc>
          <w:tcPr>
            <w:tcW w:w="1559" w:type="dxa"/>
            <w:hideMark/>
          </w:tcPr>
          <w:p w14:paraId="0293BA37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85B94C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04A46A0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490C87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Paramaribo, SURINAME</w:t>
            </w:r>
          </w:p>
        </w:tc>
        <w:tc>
          <w:tcPr>
            <w:tcW w:w="1559" w:type="dxa"/>
            <w:hideMark/>
          </w:tcPr>
          <w:p w14:paraId="44358BDA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542F45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7F964F90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28344E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Port of Spain, TRINDADE E TOBAGO</w:t>
            </w:r>
          </w:p>
        </w:tc>
        <w:tc>
          <w:tcPr>
            <w:tcW w:w="1559" w:type="dxa"/>
            <w:hideMark/>
          </w:tcPr>
          <w:p w14:paraId="477B20D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9A73B2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738DD12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477512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St. Jonh's, ANTIGUA E BARBUDA</w:t>
            </w:r>
          </w:p>
        </w:tc>
        <w:tc>
          <w:tcPr>
            <w:tcW w:w="1559" w:type="dxa"/>
            <w:hideMark/>
          </w:tcPr>
          <w:p w14:paraId="27A12B5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6D08541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1390DD6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29D182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CARACAS &gt; Georgetown, GUIANA</w:t>
            </w:r>
          </w:p>
        </w:tc>
        <w:tc>
          <w:tcPr>
            <w:tcW w:w="1559" w:type="dxa"/>
            <w:hideMark/>
          </w:tcPr>
          <w:p w14:paraId="0BD363B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7A4AD1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Caracas</w:t>
            </w:r>
          </w:p>
        </w:tc>
      </w:tr>
      <w:tr w:rsidR="009D4AE3" w:rsidRPr="00B03FEB" w14:paraId="168B3629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78AFCB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VALÊNCIA &gt; Valência</w:t>
            </w:r>
          </w:p>
        </w:tc>
        <w:tc>
          <w:tcPr>
            <w:tcW w:w="1559" w:type="dxa"/>
            <w:hideMark/>
          </w:tcPr>
          <w:p w14:paraId="2124D70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D59BBE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148ACE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5A98C2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VALÊNCIA &gt; Maracay</w:t>
            </w:r>
          </w:p>
        </w:tc>
        <w:tc>
          <w:tcPr>
            <w:tcW w:w="1559" w:type="dxa"/>
            <w:hideMark/>
          </w:tcPr>
          <w:p w14:paraId="4B05CE5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8C9658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92207E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C1F0BD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VALÊNCIA &gt; Barquisimeto</w:t>
            </w:r>
          </w:p>
        </w:tc>
        <w:tc>
          <w:tcPr>
            <w:tcW w:w="1559" w:type="dxa"/>
            <w:hideMark/>
          </w:tcPr>
          <w:p w14:paraId="5263A454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3A4176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DCA305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995378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VALÊNCIA &gt; Maracaibo</w:t>
            </w:r>
          </w:p>
        </w:tc>
        <w:tc>
          <w:tcPr>
            <w:tcW w:w="1559" w:type="dxa"/>
            <w:hideMark/>
          </w:tcPr>
          <w:p w14:paraId="25B7337D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03F0C5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Barquisimeto</w:t>
            </w:r>
          </w:p>
        </w:tc>
      </w:tr>
      <w:tr w:rsidR="009D4AE3" w:rsidRPr="00B03FEB" w14:paraId="67A6700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0AD4A4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VALÊNCIA &gt; Mérida</w:t>
            </w:r>
          </w:p>
        </w:tc>
        <w:tc>
          <w:tcPr>
            <w:tcW w:w="1559" w:type="dxa"/>
            <w:hideMark/>
          </w:tcPr>
          <w:p w14:paraId="08973C98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CFC571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9282671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7240EA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VENEZUELA &gt; VALÊNCIA &gt; San Cristóbal</w:t>
            </w:r>
          </w:p>
        </w:tc>
        <w:tc>
          <w:tcPr>
            <w:tcW w:w="1559" w:type="dxa"/>
            <w:hideMark/>
          </w:tcPr>
          <w:p w14:paraId="754E3C2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5675B5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D314092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457B75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CHILE &gt; SANTIAGO DO CHILE &gt; Santiago do Chile</w:t>
            </w:r>
          </w:p>
        </w:tc>
        <w:tc>
          <w:tcPr>
            <w:tcW w:w="1559" w:type="dxa"/>
            <w:hideMark/>
          </w:tcPr>
          <w:p w14:paraId="4BC4F5D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E18819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6019B34" w14:textId="77777777" w:rsidTr="004F3BE3">
        <w:trPr>
          <w:trHeight w:val="864"/>
        </w:trPr>
        <w:tc>
          <w:tcPr>
            <w:tcW w:w="5949" w:type="dxa"/>
            <w:noWrap/>
            <w:hideMark/>
          </w:tcPr>
          <w:p w14:paraId="1587076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PANAMÁ &gt; PANAMÁ &gt; Panamá</w:t>
            </w:r>
          </w:p>
        </w:tc>
        <w:tc>
          <w:tcPr>
            <w:tcW w:w="1559" w:type="dxa"/>
            <w:hideMark/>
          </w:tcPr>
          <w:p w14:paraId="0C980FC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0A2862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E5652A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6ABD83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PANAMÁ &gt; PANAMÁ &gt; São José da Costa Rica, COSTA RICA</w:t>
            </w:r>
          </w:p>
        </w:tc>
        <w:tc>
          <w:tcPr>
            <w:tcW w:w="1559" w:type="dxa"/>
            <w:hideMark/>
          </w:tcPr>
          <w:p w14:paraId="6AAFFBB5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C5830D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Panamá</w:t>
            </w:r>
          </w:p>
        </w:tc>
      </w:tr>
      <w:tr w:rsidR="009D4AE3" w:rsidRPr="00B03FEB" w14:paraId="266EB76B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0AE243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AMÉRICA &gt; PANAMÁ &gt; PANAMÁ &gt; São Domingos, REPÚBLICA DOMINICANA</w:t>
            </w:r>
          </w:p>
        </w:tc>
        <w:tc>
          <w:tcPr>
            <w:tcW w:w="1559" w:type="dxa"/>
            <w:hideMark/>
          </w:tcPr>
          <w:p w14:paraId="0409E97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0B4D101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Panamá</w:t>
            </w:r>
          </w:p>
        </w:tc>
      </w:tr>
      <w:tr w:rsidR="009D4AE3" w:rsidRPr="00B03FEB" w14:paraId="28C2579A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007F49C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ARÁBIA SAUDITA &gt; RIYADH &gt; Riyadh</w:t>
            </w:r>
          </w:p>
        </w:tc>
        <w:tc>
          <w:tcPr>
            <w:tcW w:w="1559" w:type="dxa"/>
            <w:hideMark/>
          </w:tcPr>
          <w:p w14:paraId="3196F5B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75D7E4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860041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2A77D0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ARÁBIA SAUDITA &gt; RIYADH &gt; Manamá, BAHRAIN</w:t>
            </w:r>
          </w:p>
        </w:tc>
        <w:tc>
          <w:tcPr>
            <w:tcW w:w="1559" w:type="dxa"/>
            <w:hideMark/>
          </w:tcPr>
          <w:p w14:paraId="6BD277DB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44CFBA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Riyadh</w:t>
            </w:r>
          </w:p>
        </w:tc>
      </w:tr>
      <w:tr w:rsidR="009D4AE3" w:rsidRPr="00B03FEB" w14:paraId="38D12F97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68919C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ARÁBIA SAUDITA &gt; RIYADH &gt; Saná, IEMENE</w:t>
            </w:r>
          </w:p>
        </w:tc>
        <w:tc>
          <w:tcPr>
            <w:tcW w:w="1559" w:type="dxa"/>
            <w:hideMark/>
          </w:tcPr>
          <w:p w14:paraId="29273A3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60F1D6F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Riyadh</w:t>
            </w:r>
          </w:p>
        </w:tc>
      </w:tr>
      <w:tr w:rsidR="009D4AE3" w:rsidRPr="00B03FEB" w14:paraId="5046CC16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4C1B924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CHINA &gt; PEQUIM &gt; Pequim</w:t>
            </w:r>
          </w:p>
        </w:tc>
        <w:tc>
          <w:tcPr>
            <w:tcW w:w="1559" w:type="dxa"/>
            <w:hideMark/>
          </w:tcPr>
          <w:p w14:paraId="444F2C7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C68EC8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4AF046E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710480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CHINA &gt; PEQUIM &gt; Taipé, TAIWAN</w:t>
            </w:r>
          </w:p>
        </w:tc>
        <w:tc>
          <w:tcPr>
            <w:tcW w:w="1559" w:type="dxa"/>
            <w:hideMark/>
          </w:tcPr>
          <w:p w14:paraId="3D39ED97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25C943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Pequim</w:t>
            </w:r>
          </w:p>
        </w:tc>
      </w:tr>
      <w:tr w:rsidR="009D4AE3" w:rsidRPr="00B03FEB" w14:paraId="7DF0365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949D2F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CHINA &gt; MACAU &gt; Macau</w:t>
            </w:r>
          </w:p>
        </w:tc>
        <w:tc>
          <w:tcPr>
            <w:tcW w:w="1559" w:type="dxa"/>
            <w:hideMark/>
          </w:tcPr>
          <w:p w14:paraId="4C9B8D5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2</w:t>
            </w:r>
          </w:p>
        </w:tc>
        <w:tc>
          <w:tcPr>
            <w:tcW w:w="1559" w:type="dxa"/>
            <w:noWrap/>
            <w:hideMark/>
          </w:tcPr>
          <w:p w14:paraId="068A2D1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1EB6F55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362E01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CHINA &gt; XANGAI &gt; Xangai</w:t>
            </w:r>
          </w:p>
        </w:tc>
        <w:tc>
          <w:tcPr>
            <w:tcW w:w="1559" w:type="dxa"/>
            <w:hideMark/>
          </w:tcPr>
          <w:p w14:paraId="568C71A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4F178D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BE32C0A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BEF5E9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CHINA &gt; CANTÃO &gt; Cantão</w:t>
            </w:r>
          </w:p>
        </w:tc>
        <w:tc>
          <w:tcPr>
            <w:tcW w:w="1559" w:type="dxa"/>
            <w:hideMark/>
          </w:tcPr>
          <w:p w14:paraId="362D6C5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7A1F93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A574857" w14:textId="77777777" w:rsidTr="004F3BE3">
        <w:trPr>
          <w:trHeight w:val="1011"/>
        </w:trPr>
        <w:tc>
          <w:tcPr>
            <w:tcW w:w="5949" w:type="dxa"/>
            <w:noWrap/>
            <w:hideMark/>
          </w:tcPr>
          <w:p w14:paraId="051D7326" w14:textId="75F6F545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ÍNDIA &gt; NOVA DELHI &gt; Nova Deli</w:t>
            </w:r>
          </w:p>
        </w:tc>
        <w:tc>
          <w:tcPr>
            <w:tcW w:w="1559" w:type="dxa"/>
            <w:hideMark/>
          </w:tcPr>
          <w:p w14:paraId="0193E927" w14:textId="2A83231F" w:rsidR="009D4AE3" w:rsidRPr="00B03FEB" w:rsidRDefault="00573325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-</w:t>
            </w:r>
          </w:p>
        </w:tc>
        <w:tc>
          <w:tcPr>
            <w:tcW w:w="1559" w:type="dxa"/>
            <w:noWrap/>
            <w:hideMark/>
          </w:tcPr>
          <w:p w14:paraId="22643BCF" w14:textId="6C4BDF13" w:rsidR="009D4AE3" w:rsidRPr="00B03FEB" w:rsidRDefault="009D4AE3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 </w:t>
            </w:r>
            <w:r w:rsidR="00B03FEB" w:rsidRPr="00B03FEB">
              <w:rPr>
                <w:rFonts w:cstheme="minorHAnsi"/>
                <w:sz w:val="28"/>
                <w:szCs w:val="28"/>
                <w:highlight w:val="yellow"/>
              </w:rPr>
              <w:t>Abu Dhabi</w:t>
            </w:r>
          </w:p>
        </w:tc>
      </w:tr>
      <w:tr w:rsidR="009D4AE3" w:rsidRPr="00B03FEB" w14:paraId="12A6337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17F3CA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ÍNDIA &gt; NOVA DELHI &gt; Cota, SRI LANKA</w:t>
            </w:r>
          </w:p>
        </w:tc>
        <w:tc>
          <w:tcPr>
            <w:tcW w:w="1559" w:type="dxa"/>
            <w:hideMark/>
          </w:tcPr>
          <w:p w14:paraId="51E6726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10BF36CE" w14:textId="14F1522B" w:rsidR="009D4AE3" w:rsidRPr="00B03FEB" w:rsidRDefault="00B03FEB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 Abu Dhabi</w:t>
            </w:r>
          </w:p>
        </w:tc>
      </w:tr>
      <w:tr w:rsidR="009D4AE3" w:rsidRPr="00B03FEB" w14:paraId="1046468C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0D10F94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ÍNDIA &gt; NOVA DELHI &gt; Catmandu, NEPAL</w:t>
            </w:r>
          </w:p>
        </w:tc>
        <w:tc>
          <w:tcPr>
            <w:tcW w:w="1559" w:type="dxa"/>
            <w:hideMark/>
          </w:tcPr>
          <w:p w14:paraId="7FD54581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3D86924" w14:textId="5E878B88" w:rsidR="009D4AE3" w:rsidRPr="00B03FEB" w:rsidRDefault="00B03FEB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 Abu Dhabi</w:t>
            </w:r>
          </w:p>
        </w:tc>
      </w:tr>
      <w:tr w:rsidR="009D4AE3" w:rsidRPr="00B03FEB" w14:paraId="2C7ECDD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30D32B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ÍNDIA &gt; NOVA DELHI &gt; Malé, MALDIVAS</w:t>
            </w:r>
          </w:p>
        </w:tc>
        <w:tc>
          <w:tcPr>
            <w:tcW w:w="1559" w:type="dxa"/>
            <w:hideMark/>
          </w:tcPr>
          <w:p w14:paraId="109885C8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6510021" w14:textId="641B32E0" w:rsidR="009D4AE3" w:rsidRPr="00B03FEB" w:rsidRDefault="00B03FEB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 Abu Dhabi</w:t>
            </w:r>
          </w:p>
        </w:tc>
      </w:tr>
      <w:tr w:rsidR="009D4AE3" w:rsidRPr="00B03FEB" w14:paraId="5A25743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7ABF23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ÍNDIA &gt; NOVA DELHI &gt; Daca, BANGLADESH</w:t>
            </w:r>
          </w:p>
        </w:tc>
        <w:tc>
          <w:tcPr>
            <w:tcW w:w="1559" w:type="dxa"/>
            <w:hideMark/>
          </w:tcPr>
          <w:p w14:paraId="6F51B9BC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2D4F66BF" w14:textId="66D2221D" w:rsidR="009D4AE3" w:rsidRPr="00B03FEB" w:rsidRDefault="00B03FEB">
            <w:pPr>
              <w:rPr>
                <w:rFonts w:cstheme="minorHAnsi"/>
                <w:sz w:val="28"/>
                <w:szCs w:val="28"/>
                <w:highlight w:val="yellow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 Abu Dhabi</w:t>
            </w:r>
          </w:p>
        </w:tc>
      </w:tr>
      <w:tr w:rsidR="009D4AE3" w:rsidRPr="00B03FEB" w14:paraId="2E748976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9E76E9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ÍNDIA &gt; GOA &gt; Goa</w:t>
            </w:r>
          </w:p>
        </w:tc>
        <w:tc>
          <w:tcPr>
            <w:tcW w:w="1559" w:type="dxa"/>
            <w:hideMark/>
          </w:tcPr>
          <w:p w14:paraId="330A5B7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F641B3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4E2F24C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47CA391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IRÃO &gt; TEERÃO &gt; Teerão</w:t>
            </w:r>
          </w:p>
        </w:tc>
        <w:tc>
          <w:tcPr>
            <w:tcW w:w="1559" w:type="dxa"/>
            <w:hideMark/>
          </w:tcPr>
          <w:p w14:paraId="470B006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C1A37F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5C46377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176447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JAPÃO &gt; TÓQUIO &gt; Tóquio</w:t>
            </w:r>
          </w:p>
        </w:tc>
        <w:tc>
          <w:tcPr>
            <w:tcW w:w="1559" w:type="dxa"/>
            <w:hideMark/>
          </w:tcPr>
          <w:p w14:paraId="4076F73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EF5C647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ECF19FA" w14:textId="77777777" w:rsidTr="004F3BE3">
        <w:trPr>
          <w:trHeight w:val="576"/>
        </w:trPr>
        <w:tc>
          <w:tcPr>
            <w:tcW w:w="5949" w:type="dxa"/>
            <w:noWrap/>
            <w:hideMark/>
          </w:tcPr>
          <w:p w14:paraId="7A28A59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PAQUISTÃO &gt; ISLAMABAD &gt; Islamabad</w:t>
            </w:r>
          </w:p>
        </w:tc>
        <w:tc>
          <w:tcPr>
            <w:tcW w:w="1559" w:type="dxa"/>
            <w:hideMark/>
          </w:tcPr>
          <w:p w14:paraId="1FC2A8BD" w14:textId="1C260099" w:rsidR="009D4AE3" w:rsidRPr="00B03FEB" w:rsidRDefault="00B03FEB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-</w:t>
            </w:r>
          </w:p>
        </w:tc>
        <w:tc>
          <w:tcPr>
            <w:tcW w:w="1559" w:type="dxa"/>
            <w:noWrap/>
            <w:hideMark/>
          </w:tcPr>
          <w:p w14:paraId="09D01555" w14:textId="1E61772F" w:rsidR="009D4AE3" w:rsidRPr="00B03FEB" w:rsidRDefault="00B03FEB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Ankara</w:t>
            </w:r>
          </w:p>
        </w:tc>
      </w:tr>
      <w:tr w:rsidR="009D4AE3" w:rsidRPr="00B03FEB" w14:paraId="2EC4BBA3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A2432D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PAQUISTÃO &gt; ISLAMABAD &gt; Karachi</w:t>
            </w:r>
          </w:p>
        </w:tc>
        <w:tc>
          <w:tcPr>
            <w:tcW w:w="1559" w:type="dxa"/>
            <w:hideMark/>
          </w:tcPr>
          <w:p w14:paraId="627DD66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1097E8A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Islamabad</w:t>
            </w:r>
          </w:p>
        </w:tc>
      </w:tr>
      <w:tr w:rsidR="009D4AE3" w:rsidRPr="00B03FEB" w14:paraId="6B076667" w14:textId="77777777" w:rsidTr="004F3BE3">
        <w:trPr>
          <w:trHeight w:val="1290"/>
        </w:trPr>
        <w:tc>
          <w:tcPr>
            <w:tcW w:w="5949" w:type="dxa"/>
            <w:noWrap/>
            <w:hideMark/>
          </w:tcPr>
          <w:p w14:paraId="4C5F30C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TAILÂNDIA &gt; BANGUECOQUE &gt; Banguecoque</w:t>
            </w:r>
          </w:p>
        </w:tc>
        <w:tc>
          <w:tcPr>
            <w:tcW w:w="1559" w:type="dxa"/>
            <w:hideMark/>
          </w:tcPr>
          <w:p w14:paraId="04F04BC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1970E2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462F6F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5F0750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TAILÂNDIA &gt; BANGUECOQUE &gt; Hanói, VIETNAME</w:t>
            </w:r>
          </w:p>
        </w:tc>
        <w:tc>
          <w:tcPr>
            <w:tcW w:w="1559" w:type="dxa"/>
            <w:hideMark/>
          </w:tcPr>
          <w:p w14:paraId="28C8E064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D55171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Banguecoque</w:t>
            </w:r>
          </w:p>
        </w:tc>
      </w:tr>
      <w:tr w:rsidR="009D4AE3" w:rsidRPr="00B03FEB" w14:paraId="77BB90D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3A92B0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TAILÂNDIA &gt; BANGUECOQUE &gt; Kuala-Lumpur, MALÁSIA</w:t>
            </w:r>
          </w:p>
        </w:tc>
        <w:tc>
          <w:tcPr>
            <w:tcW w:w="1559" w:type="dxa"/>
            <w:hideMark/>
          </w:tcPr>
          <w:p w14:paraId="177A38A5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46DBC25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Banguecoque</w:t>
            </w:r>
          </w:p>
        </w:tc>
      </w:tr>
      <w:tr w:rsidR="009D4AE3" w:rsidRPr="00B03FEB" w14:paraId="522D028A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1B0975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TAILÂNDIA &gt; BANGUECOQUE &gt; Vienciana, LAOS</w:t>
            </w:r>
          </w:p>
        </w:tc>
        <w:tc>
          <w:tcPr>
            <w:tcW w:w="1559" w:type="dxa"/>
            <w:hideMark/>
          </w:tcPr>
          <w:p w14:paraId="1D2875C6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343AE34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Banguecoque</w:t>
            </w:r>
          </w:p>
        </w:tc>
      </w:tr>
      <w:tr w:rsidR="009D4AE3" w:rsidRPr="00B03FEB" w14:paraId="4E58590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23C73E6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TAILÂNDIA &gt; BANGUECOQUE &gt; Pnom Pen, CAMBOJA</w:t>
            </w:r>
          </w:p>
        </w:tc>
        <w:tc>
          <w:tcPr>
            <w:tcW w:w="1559" w:type="dxa"/>
            <w:hideMark/>
          </w:tcPr>
          <w:p w14:paraId="228803BC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703F84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Banguecoque</w:t>
            </w:r>
          </w:p>
        </w:tc>
      </w:tr>
      <w:tr w:rsidR="009D4AE3" w:rsidRPr="00B03FEB" w14:paraId="2CA4083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E5BC22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TAILÂNDIA &gt; BANGUECOQUE &gt; Rangum, BIRMÂNIA</w:t>
            </w:r>
          </w:p>
        </w:tc>
        <w:tc>
          <w:tcPr>
            <w:tcW w:w="1559" w:type="dxa"/>
            <w:hideMark/>
          </w:tcPr>
          <w:p w14:paraId="7DD20C6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7E3404A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Banguecoque</w:t>
            </w:r>
          </w:p>
        </w:tc>
      </w:tr>
      <w:tr w:rsidR="009D4AE3" w:rsidRPr="00B03FEB" w14:paraId="70C01E3C" w14:textId="77777777" w:rsidTr="004F3BE3">
        <w:trPr>
          <w:trHeight w:val="1329"/>
        </w:trPr>
        <w:tc>
          <w:tcPr>
            <w:tcW w:w="5949" w:type="dxa"/>
            <w:noWrap/>
            <w:hideMark/>
          </w:tcPr>
          <w:p w14:paraId="2BDADAD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CAMBERRA &gt; Camberra</w:t>
            </w:r>
          </w:p>
        </w:tc>
        <w:tc>
          <w:tcPr>
            <w:tcW w:w="1559" w:type="dxa"/>
            <w:hideMark/>
          </w:tcPr>
          <w:p w14:paraId="63DA51E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49843A5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795E6F5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554C7D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CAMBERRA &gt; Port Vila, VANUATU</w:t>
            </w:r>
          </w:p>
        </w:tc>
        <w:tc>
          <w:tcPr>
            <w:tcW w:w="1559" w:type="dxa"/>
            <w:hideMark/>
          </w:tcPr>
          <w:p w14:paraId="15264D67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9742FE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Camberra</w:t>
            </w:r>
          </w:p>
        </w:tc>
      </w:tr>
      <w:tr w:rsidR="009D4AE3" w:rsidRPr="00B03FEB" w14:paraId="5CF296EF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6E1F58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CAMBERRA &gt; Apia, SAMOA</w:t>
            </w:r>
          </w:p>
        </w:tc>
        <w:tc>
          <w:tcPr>
            <w:tcW w:w="1559" w:type="dxa"/>
            <w:hideMark/>
          </w:tcPr>
          <w:p w14:paraId="21367620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15E626C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Camberra</w:t>
            </w:r>
          </w:p>
        </w:tc>
      </w:tr>
      <w:tr w:rsidR="009D4AE3" w:rsidRPr="00B03FEB" w14:paraId="5DC4ABF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195368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CAMBERRA &gt; Porto Moresby, PAPUA-NOVA GUINÉ</w:t>
            </w:r>
          </w:p>
        </w:tc>
        <w:tc>
          <w:tcPr>
            <w:tcW w:w="1559" w:type="dxa"/>
            <w:hideMark/>
          </w:tcPr>
          <w:p w14:paraId="241FCC6F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2F28AD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Camberra</w:t>
            </w:r>
          </w:p>
        </w:tc>
      </w:tr>
      <w:tr w:rsidR="009D4AE3" w:rsidRPr="00B03FEB" w14:paraId="42E5798B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D05675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CAMBERRA &gt; Majuro, ILHAS MARSHALL</w:t>
            </w:r>
          </w:p>
        </w:tc>
        <w:tc>
          <w:tcPr>
            <w:tcW w:w="1559" w:type="dxa"/>
            <w:hideMark/>
          </w:tcPr>
          <w:p w14:paraId="2F23268B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28A68D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Camberra</w:t>
            </w:r>
          </w:p>
        </w:tc>
      </w:tr>
      <w:tr w:rsidR="009D4AE3" w:rsidRPr="00B03FEB" w14:paraId="1307FCC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7874973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CAMBERRA &gt; Suva, FIJI</w:t>
            </w:r>
          </w:p>
        </w:tc>
        <w:tc>
          <w:tcPr>
            <w:tcW w:w="1559" w:type="dxa"/>
            <w:hideMark/>
          </w:tcPr>
          <w:p w14:paraId="61A6DB6E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593CF82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Camberra</w:t>
            </w:r>
          </w:p>
        </w:tc>
      </w:tr>
      <w:tr w:rsidR="009D4AE3" w:rsidRPr="00B03FEB" w14:paraId="57D67B62" w14:textId="77777777" w:rsidTr="004F3BE3">
        <w:trPr>
          <w:trHeight w:val="669"/>
        </w:trPr>
        <w:tc>
          <w:tcPr>
            <w:tcW w:w="5949" w:type="dxa"/>
            <w:noWrap/>
            <w:hideMark/>
          </w:tcPr>
          <w:p w14:paraId="3479429F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SIDNEY &gt; Sidney</w:t>
            </w:r>
          </w:p>
        </w:tc>
        <w:tc>
          <w:tcPr>
            <w:tcW w:w="1559" w:type="dxa"/>
            <w:hideMark/>
          </w:tcPr>
          <w:p w14:paraId="3A27C0A7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216981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D77CEC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A48393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SIDNEY &gt; Melbourne</w:t>
            </w:r>
          </w:p>
        </w:tc>
        <w:tc>
          <w:tcPr>
            <w:tcW w:w="1559" w:type="dxa"/>
            <w:hideMark/>
          </w:tcPr>
          <w:p w14:paraId="77CCBFD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4E843A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4E2BC0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843BCB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SIDNEY &gt; Adelaide</w:t>
            </w:r>
          </w:p>
        </w:tc>
        <w:tc>
          <w:tcPr>
            <w:tcW w:w="1559" w:type="dxa"/>
            <w:hideMark/>
          </w:tcPr>
          <w:p w14:paraId="7CB6CFF9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0C557128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Sidney</w:t>
            </w:r>
          </w:p>
        </w:tc>
      </w:tr>
      <w:tr w:rsidR="009D4AE3" w:rsidRPr="00B03FEB" w14:paraId="39F54943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4953869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SIDNEY &gt; Fremantle/Perth</w:t>
            </w:r>
          </w:p>
        </w:tc>
        <w:tc>
          <w:tcPr>
            <w:tcW w:w="1559" w:type="dxa"/>
            <w:hideMark/>
          </w:tcPr>
          <w:p w14:paraId="206A6693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2CEDCD9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CCAA504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120871A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SIDNEY &gt; Darwin</w:t>
            </w:r>
          </w:p>
        </w:tc>
        <w:tc>
          <w:tcPr>
            <w:tcW w:w="1559" w:type="dxa"/>
            <w:hideMark/>
          </w:tcPr>
          <w:p w14:paraId="101CA06A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542BFF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7B6B601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65297F3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SIDNEY &gt; Brisbane</w:t>
            </w:r>
          </w:p>
        </w:tc>
        <w:tc>
          <w:tcPr>
            <w:tcW w:w="1559" w:type="dxa"/>
            <w:hideMark/>
          </w:tcPr>
          <w:p w14:paraId="742C41DB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0E7626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69A97C66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2770FAC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AUSTRÁLIA &gt; SIDNEY &gt; Auckland, NOVA ZELÂNDIA</w:t>
            </w:r>
          </w:p>
        </w:tc>
        <w:tc>
          <w:tcPr>
            <w:tcW w:w="1559" w:type="dxa"/>
            <w:hideMark/>
          </w:tcPr>
          <w:p w14:paraId="37D742B5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5826F59D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Sidney</w:t>
            </w:r>
          </w:p>
        </w:tc>
      </w:tr>
      <w:tr w:rsidR="009D4AE3" w:rsidRPr="00B03FEB" w14:paraId="28F82DAC" w14:textId="77777777" w:rsidTr="004F3BE3">
        <w:trPr>
          <w:trHeight w:val="579"/>
        </w:trPr>
        <w:tc>
          <w:tcPr>
            <w:tcW w:w="5949" w:type="dxa"/>
            <w:noWrap/>
            <w:hideMark/>
          </w:tcPr>
          <w:p w14:paraId="2616324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INDONÉSIA &gt; JACARTA &gt; Jacarta</w:t>
            </w:r>
          </w:p>
        </w:tc>
        <w:tc>
          <w:tcPr>
            <w:tcW w:w="1559" w:type="dxa"/>
            <w:hideMark/>
          </w:tcPr>
          <w:p w14:paraId="60682732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6B49656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3A7881A6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53FCDD7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INDONÉSIA &gt; JACARTA &gt; Manila, FILIPINAS</w:t>
            </w:r>
          </w:p>
        </w:tc>
        <w:tc>
          <w:tcPr>
            <w:tcW w:w="1559" w:type="dxa"/>
            <w:hideMark/>
          </w:tcPr>
          <w:p w14:paraId="356B66CB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4534B3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Jacarta</w:t>
            </w:r>
          </w:p>
        </w:tc>
      </w:tr>
      <w:tr w:rsidR="009D4AE3" w:rsidRPr="00B03FEB" w14:paraId="26823136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C12980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INDONÉSIA &gt; JACARTA &gt; Bandar Seri Begawan, BRUNEI</w:t>
            </w:r>
          </w:p>
        </w:tc>
        <w:tc>
          <w:tcPr>
            <w:tcW w:w="1559" w:type="dxa"/>
            <w:hideMark/>
          </w:tcPr>
          <w:p w14:paraId="7FB1D9C1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64FBAF55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Jacarta</w:t>
            </w:r>
          </w:p>
        </w:tc>
      </w:tr>
      <w:tr w:rsidR="009D4AE3" w:rsidRPr="00B03FEB" w14:paraId="02B464C2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BA6BC95" w14:textId="01EEBA5F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ISRAEL &gt; TEL-AVIV &gt; Tel</w:t>
            </w:r>
            <w:r w:rsidR="00B03FEB" w:rsidRPr="00B03FEB">
              <w:rPr>
                <w:rFonts w:cstheme="minorHAnsi"/>
                <w:sz w:val="28"/>
                <w:szCs w:val="28"/>
              </w:rPr>
              <w:t>a</w:t>
            </w:r>
            <w:r w:rsidRPr="00B03FEB">
              <w:rPr>
                <w:rFonts w:cstheme="minorHAnsi"/>
                <w:sz w:val="28"/>
                <w:szCs w:val="28"/>
              </w:rPr>
              <w:t>viv</w:t>
            </w:r>
            <w:r w:rsidR="00B03FEB" w:rsidRPr="00B03FEB">
              <w:rPr>
                <w:rFonts w:cstheme="minorHAnsi"/>
                <w:sz w:val="28"/>
                <w:szCs w:val="28"/>
              </w:rPr>
              <w:t>e</w:t>
            </w:r>
          </w:p>
        </w:tc>
        <w:tc>
          <w:tcPr>
            <w:tcW w:w="1559" w:type="dxa"/>
            <w:hideMark/>
          </w:tcPr>
          <w:p w14:paraId="593866C3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63CB20C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D4368DA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5D8A156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SINGAPURA &gt; SINGAPURA &gt; Singapura</w:t>
            </w:r>
          </w:p>
        </w:tc>
        <w:tc>
          <w:tcPr>
            <w:tcW w:w="1559" w:type="dxa"/>
            <w:hideMark/>
          </w:tcPr>
          <w:p w14:paraId="1C85B94C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12255D3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6310537" w14:textId="77777777" w:rsidTr="004F3BE3">
        <w:trPr>
          <w:trHeight w:val="450"/>
        </w:trPr>
        <w:tc>
          <w:tcPr>
            <w:tcW w:w="5949" w:type="dxa"/>
            <w:noWrap/>
            <w:hideMark/>
          </w:tcPr>
          <w:p w14:paraId="0E1A4DF0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COREIA &gt; SEUL &gt; Seul</w:t>
            </w:r>
          </w:p>
        </w:tc>
        <w:tc>
          <w:tcPr>
            <w:tcW w:w="1559" w:type="dxa"/>
            <w:hideMark/>
          </w:tcPr>
          <w:p w14:paraId="3ADE873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05F5EA7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58D3EC12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61A1DFF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TIMOR &gt; DILI &gt; Dili</w:t>
            </w:r>
          </w:p>
        </w:tc>
        <w:tc>
          <w:tcPr>
            <w:tcW w:w="1559" w:type="dxa"/>
            <w:hideMark/>
          </w:tcPr>
          <w:p w14:paraId="7423DFC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1F4C9A9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470F4C35" w14:textId="77777777" w:rsidTr="004F3BE3">
        <w:trPr>
          <w:trHeight w:val="831"/>
        </w:trPr>
        <w:tc>
          <w:tcPr>
            <w:tcW w:w="5949" w:type="dxa"/>
            <w:noWrap/>
            <w:hideMark/>
          </w:tcPr>
          <w:p w14:paraId="55145E7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EMIRATOS ÁRABES UNIDOS &gt; ABU DHABI &gt; Abu Dhabi</w:t>
            </w:r>
          </w:p>
        </w:tc>
        <w:tc>
          <w:tcPr>
            <w:tcW w:w="1559" w:type="dxa"/>
            <w:hideMark/>
          </w:tcPr>
          <w:p w14:paraId="5901D94F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36FA9ABE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0506E0F8" w14:textId="77777777" w:rsidTr="004F3BE3">
        <w:trPr>
          <w:trHeight w:val="288"/>
        </w:trPr>
        <w:tc>
          <w:tcPr>
            <w:tcW w:w="5949" w:type="dxa"/>
            <w:noWrap/>
            <w:hideMark/>
          </w:tcPr>
          <w:p w14:paraId="30EB574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EMIRATOS ÁRABES UNIDOS &gt; ABU DHABI &gt; Cidade do Kuwait, KUWAIT</w:t>
            </w:r>
          </w:p>
        </w:tc>
        <w:tc>
          <w:tcPr>
            <w:tcW w:w="1559" w:type="dxa"/>
            <w:hideMark/>
          </w:tcPr>
          <w:p w14:paraId="1432E44A" w14:textId="77777777" w:rsidR="009D4AE3" w:rsidRPr="00B03FEB" w:rsidRDefault="009D4AE3" w:rsidP="009D4AE3">
            <w:pPr>
              <w:rPr>
                <w:rFonts w:cstheme="minorHAnsi"/>
                <w:sz w:val="28"/>
                <w:szCs w:val="28"/>
              </w:rPr>
            </w:pPr>
          </w:p>
        </w:tc>
        <w:tc>
          <w:tcPr>
            <w:tcW w:w="1559" w:type="dxa"/>
            <w:noWrap/>
            <w:hideMark/>
          </w:tcPr>
          <w:p w14:paraId="7F6C9E6E" w14:textId="52F2961D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Abu D</w:t>
            </w:r>
            <w:r w:rsidR="00B03FEB" w:rsidRPr="00B03FEB">
              <w:rPr>
                <w:rFonts w:cstheme="minorHAnsi"/>
                <w:sz w:val="28"/>
                <w:szCs w:val="28"/>
              </w:rPr>
              <w:t>ha</w:t>
            </w:r>
            <w:r w:rsidRPr="00B03FEB">
              <w:rPr>
                <w:rFonts w:cstheme="minorHAnsi"/>
                <w:sz w:val="28"/>
                <w:szCs w:val="28"/>
              </w:rPr>
              <w:t>bi</w:t>
            </w:r>
          </w:p>
        </w:tc>
      </w:tr>
      <w:tr w:rsidR="009D4AE3" w:rsidRPr="00B03FEB" w14:paraId="56C61F30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73F1391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EMIRATOS ÁRABES UNIDOS &gt; ABU DHABI &gt; Bagdade, IRAQUE</w:t>
            </w:r>
          </w:p>
        </w:tc>
        <w:tc>
          <w:tcPr>
            <w:tcW w:w="1559" w:type="dxa"/>
            <w:hideMark/>
          </w:tcPr>
          <w:p w14:paraId="6376730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5227AA89" w14:textId="6021B409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Abu D</w:t>
            </w:r>
            <w:r w:rsidR="00B03FEB" w:rsidRPr="00B03FEB">
              <w:rPr>
                <w:rFonts w:cstheme="minorHAnsi"/>
                <w:sz w:val="28"/>
                <w:szCs w:val="28"/>
              </w:rPr>
              <w:t>ha</w:t>
            </w:r>
            <w:r w:rsidRPr="00B03FEB">
              <w:rPr>
                <w:rFonts w:cstheme="minorHAnsi"/>
                <w:sz w:val="28"/>
                <w:szCs w:val="28"/>
              </w:rPr>
              <w:t>bi</w:t>
            </w:r>
          </w:p>
        </w:tc>
      </w:tr>
      <w:tr w:rsidR="009D4AE3" w:rsidRPr="00B03FEB" w14:paraId="02A56343" w14:textId="77777777" w:rsidTr="004F3BE3">
        <w:trPr>
          <w:trHeight w:val="480"/>
        </w:trPr>
        <w:tc>
          <w:tcPr>
            <w:tcW w:w="5949" w:type="dxa"/>
            <w:noWrap/>
            <w:hideMark/>
          </w:tcPr>
          <w:p w14:paraId="09A750FA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QATAR &gt; DOHA &gt; Doha</w:t>
            </w:r>
          </w:p>
        </w:tc>
        <w:tc>
          <w:tcPr>
            <w:tcW w:w="1559" w:type="dxa"/>
            <w:hideMark/>
          </w:tcPr>
          <w:p w14:paraId="0AD9825D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1</w:t>
            </w:r>
          </w:p>
        </w:tc>
        <w:tc>
          <w:tcPr>
            <w:tcW w:w="1559" w:type="dxa"/>
            <w:noWrap/>
            <w:hideMark/>
          </w:tcPr>
          <w:p w14:paraId="556AF0D1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 </w:t>
            </w:r>
          </w:p>
        </w:tc>
      </w:tr>
      <w:tr w:rsidR="009D4AE3" w:rsidRPr="00B03FEB" w14:paraId="2DFB7C15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1DDDB2F2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QATAR &gt; DOHA &gt; Mascate, SULTANATO DE OMÃ</w:t>
            </w:r>
          </w:p>
        </w:tc>
        <w:tc>
          <w:tcPr>
            <w:tcW w:w="1559" w:type="dxa"/>
            <w:hideMark/>
          </w:tcPr>
          <w:p w14:paraId="2606AEE9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6970F889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Doha</w:t>
            </w:r>
          </w:p>
        </w:tc>
      </w:tr>
      <w:tr w:rsidR="009D4AE3" w:rsidRPr="00B03FEB" w14:paraId="57E96D93" w14:textId="77777777" w:rsidTr="004F3BE3">
        <w:trPr>
          <w:trHeight w:val="570"/>
        </w:trPr>
        <w:tc>
          <w:tcPr>
            <w:tcW w:w="5949" w:type="dxa"/>
            <w:noWrap/>
            <w:hideMark/>
          </w:tcPr>
          <w:p w14:paraId="23D40314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CAZAQUISTÃO &gt; ASTANA &gt; Astana</w:t>
            </w:r>
          </w:p>
        </w:tc>
        <w:tc>
          <w:tcPr>
            <w:tcW w:w="1559" w:type="dxa"/>
            <w:hideMark/>
          </w:tcPr>
          <w:p w14:paraId="54CC1E3C" w14:textId="3719B152" w:rsidR="009D4AE3" w:rsidRPr="00B03FEB" w:rsidRDefault="00B03FEB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-</w:t>
            </w:r>
          </w:p>
        </w:tc>
        <w:tc>
          <w:tcPr>
            <w:tcW w:w="1559" w:type="dxa"/>
            <w:noWrap/>
            <w:hideMark/>
          </w:tcPr>
          <w:p w14:paraId="35B0BA57" w14:textId="3622BC10" w:rsidR="009D4AE3" w:rsidRPr="00B03FEB" w:rsidRDefault="00B03FEB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  <w:highlight w:val="yellow"/>
              </w:rPr>
              <w:t>Moscovo</w:t>
            </w:r>
          </w:p>
        </w:tc>
      </w:tr>
      <w:tr w:rsidR="009D4AE3" w:rsidRPr="00B03FEB" w14:paraId="51C35029" w14:textId="77777777" w:rsidTr="004F3BE3">
        <w:trPr>
          <w:trHeight w:val="300"/>
        </w:trPr>
        <w:tc>
          <w:tcPr>
            <w:tcW w:w="5949" w:type="dxa"/>
            <w:noWrap/>
            <w:hideMark/>
          </w:tcPr>
          <w:p w14:paraId="311D95AB" w14:textId="77777777" w:rsidR="009D4AE3" w:rsidRPr="00B03FEB" w:rsidRDefault="009D4AE3">
            <w:pPr>
              <w:rPr>
                <w:rFonts w:cstheme="minorHAnsi"/>
                <w:sz w:val="28"/>
                <w:szCs w:val="28"/>
              </w:rPr>
            </w:pPr>
            <w:r w:rsidRPr="00B03FEB">
              <w:rPr>
                <w:rFonts w:cstheme="minorHAnsi"/>
                <w:sz w:val="28"/>
                <w:szCs w:val="28"/>
              </w:rPr>
              <w:t>ÁSIA E OCEÂNIA &gt; CAZAQUISTÃO &gt; ASTANA &gt; Bisqueque, QUIRGUISTÃO</w:t>
            </w:r>
          </w:p>
        </w:tc>
        <w:tc>
          <w:tcPr>
            <w:tcW w:w="1559" w:type="dxa"/>
            <w:hideMark/>
          </w:tcPr>
          <w:p w14:paraId="3375B906" w14:textId="77777777" w:rsidR="009D4AE3" w:rsidRPr="00B03FEB" w:rsidRDefault="009D4AE3" w:rsidP="009D4AE3">
            <w:pPr>
              <w:rPr>
                <w:rFonts w:cstheme="minorHAnsi"/>
                <w:b/>
                <w:bCs/>
                <w:sz w:val="28"/>
                <w:szCs w:val="28"/>
              </w:rPr>
            </w:pPr>
            <w:r w:rsidRPr="00B03FEB">
              <w:rPr>
                <w:rFonts w:cstheme="minorHAnsi"/>
                <w:b/>
                <w:bCs/>
                <w:sz w:val="28"/>
                <w:szCs w:val="28"/>
              </w:rPr>
              <w:t> </w:t>
            </w:r>
          </w:p>
        </w:tc>
        <w:tc>
          <w:tcPr>
            <w:tcW w:w="1559" w:type="dxa"/>
            <w:noWrap/>
            <w:hideMark/>
          </w:tcPr>
          <w:p w14:paraId="4647F65E" w14:textId="26573123" w:rsidR="009D4AE3" w:rsidRPr="00B03FEB" w:rsidRDefault="002339D1">
            <w:pPr>
              <w:rPr>
                <w:rFonts w:cstheme="minorHAnsi"/>
                <w:sz w:val="28"/>
                <w:szCs w:val="28"/>
              </w:rPr>
            </w:pPr>
            <w:r w:rsidRPr="002339D1">
              <w:rPr>
                <w:rFonts w:cstheme="minorHAnsi"/>
                <w:sz w:val="28"/>
                <w:szCs w:val="28"/>
                <w:highlight w:val="yellow"/>
              </w:rPr>
              <w:t>Moscovo</w:t>
            </w:r>
          </w:p>
        </w:tc>
      </w:tr>
    </w:tbl>
    <w:p w14:paraId="2DD5AB7C" w14:textId="77777777" w:rsidR="00A950D6" w:rsidRDefault="00A950D6" w:rsidP="00B03FEB">
      <w:pPr>
        <w:jc w:val="both"/>
        <w:rPr>
          <w:rFonts w:eastAsia="Calibri" w:cstheme="minorHAnsi"/>
          <w:b/>
          <w:sz w:val="28"/>
          <w:szCs w:val="28"/>
        </w:rPr>
      </w:pPr>
    </w:p>
    <w:p w14:paraId="6E36B13B" w14:textId="0FE06029" w:rsidR="00B03FEB" w:rsidRPr="00C2190A" w:rsidRDefault="00B03FEB" w:rsidP="00B03FEB">
      <w:pPr>
        <w:jc w:val="both"/>
        <w:rPr>
          <w:rFonts w:ascii="Calibri" w:eastAsia="Calibri" w:hAnsi="Calibri" w:cs="Times New Roman"/>
        </w:rPr>
      </w:pPr>
      <w:r w:rsidRPr="00B03FEB">
        <w:rPr>
          <w:rFonts w:eastAsia="Calibri" w:cstheme="minorHAnsi"/>
          <w:b/>
          <w:sz w:val="28"/>
          <w:szCs w:val="28"/>
        </w:rPr>
        <w:t>Nota:</w:t>
      </w:r>
      <w:r w:rsidRPr="00A950D6">
        <w:rPr>
          <w:rFonts w:eastAsia="Calibri" w:cstheme="minorHAnsi"/>
          <w:b/>
          <w:sz w:val="24"/>
          <w:szCs w:val="24"/>
        </w:rPr>
        <w:t xml:space="preserve"> </w:t>
      </w:r>
      <w:r w:rsidRPr="00A950D6">
        <w:rPr>
          <w:rFonts w:eastAsia="Calibri" w:cstheme="minorHAnsi"/>
          <w:color w:val="000000"/>
          <w:sz w:val="24"/>
          <w:szCs w:val="24"/>
          <w:shd w:val="clear" w:color="auto" w:fill="FFFFFF"/>
        </w:rPr>
        <w:t>Face ao agravamento a nível mundial da pandemia resultado da Covid-19, as Autoridades de vários dos países citados têm introduzido medidas de confinamento que podem contemplar limitações à circulação dos cidadãos. </w:t>
      </w:r>
      <w:r w:rsidRPr="00A950D6">
        <w:rPr>
          <w:rFonts w:eastAsia="Calibri" w:cstheme="minorHAnsi"/>
          <w:color w:val="000000"/>
          <w:sz w:val="24"/>
          <w:szCs w:val="24"/>
          <w:u w:val="single"/>
          <w:shd w:val="clear" w:color="auto" w:fill="FFFFFF"/>
        </w:rPr>
        <w:t>Informe-se junto do posto consular onde pretende exercer o seu direito de voto</w:t>
      </w:r>
      <w:r w:rsidRPr="00A950D6">
        <w:rPr>
          <w:rFonts w:eastAsia="Calibri" w:cstheme="minorHAnsi"/>
          <w:color w:val="000000"/>
          <w:sz w:val="24"/>
          <w:szCs w:val="24"/>
          <w:shd w:val="clear" w:color="auto" w:fill="FFFFFF"/>
        </w:rPr>
        <w:t>.</w:t>
      </w:r>
    </w:p>
    <w:p w14:paraId="433A1FD7" w14:textId="77777777" w:rsidR="00B03FEB" w:rsidRPr="00C2190A" w:rsidRDefault="00B03FEB" w:rsidP="00B03FEB">
      <w:pPr>
        <w:spacing w:line="256" w:lineRule="auto"/>
        <w:jc w:val="both"/>
        <w:rPr>
          <w:rFonts w:ascii="Calibri" w:eastAsia="Calibri" w:hAnsi="Calibri" w:cs="Times New Roman"/>
          <w:b/>
          <w:sz w:val="24"/>
          <w:szCs w:val="24"/>
        </w:rPr>
      </w:pPr>
      <w:r w:rsidRPr="00C2190A">
        <w:rPr>
          <w:rFonts w:ascii="Calibri" w:eastAsia="Calibri" w:hAnsi="Calibri" w:cs="Times New Roman"/>
          <w:b/>
          <w:sz w:val="24"/>
          <w:szCs w:val="24"/>
        </w:rPr>
        <w:t>Comissão Organizadora do Recenseamento Eleitoral dos Portugueses no Estrangeiro (COREPE) –</w:t>
      </w:r>
      <w:r>
        <w:rPr>
          <w:rFonts w:ascii="Calibri" w:eastAsia="Calibri" w:hAnsi="Calibri" w:cs="Times New Roman"/>
          <w:b/>
          <w:sz w:val="24"/>
          <w:szCs w:val="24"/>
        </w:rPr>
        <w:t xml:space="preserve"> atualizado em 21</w:t>
      </w:r>
      <w:r w:rsidRPr="00C2190A">
        <w:rPr>
          <w:rFonts w:ascii="Calibri" w:eastAsia="Calibri" w:hAnsi="Calibri" w:cs="Times New Roman"/>
          <w:b/>
          <w:sz w:val="24"/>
          <w:szCs w:val="24"/>
        </w:rPr>
        <w:t>-01-2021</w:t>
      </w:r>
      <w:r>
        <w:rPr>
          <w:rFonts w:ascii="Calibri" w:eastAsia="Calibri" w:hAnsi="Calibri" w:cs="Times New Roman"/>
          <w:b/>
          <w:sz w:val="24"/>
          <w:szCs w:val="24"/>
        </w:rPr>
        <w:t>.</w:t>
      </w:r>
    </w:p>
    <w:p w14:paraId="17C0249E" w14:textId="77777777" w:rsidR="009D4AE3" w:rsidRDefault="009D4AE3"/>
    <w:sectPr w:rsidR="009D4AE3" w:rsidSect="00B03FEB">
      <w:footerReference w:type="default" r:id="rId8"/>
      <w:pgSz w:w="11906" w:h="16838"/>
      <w:pgMar w:top="851" w:right="1701" w:bottom="1417" w:left="1701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472C4945" w14:textId="77777777" w:rsidR="008827D9" w:rsidRDefault="008827D9" w:rsidP="004F3BE3">
      <w:pPr>
        <w:spacing w:after="0" w:line="240" w:lineRule="auto"/>
      </w:pPr>
      <w:r>
        <w:separator/>
      </w:r>
    </w:p>
  </w:endnote>
  <w:endnote w:type="continuationSeparator" w:id="0">
    <w:p w14:paraId="6E18BA71" w14:textId="77777777" w:rsidR="008827D9" w:rsidRDefault="008827D9" w:rsidP="004F3BE3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sdt>
    <w:sdtPr>
      <w:id w:val="1430231747"/>
      <w:docPartObj>
        <w:docPartGallery w:val="Page Numbers (Bottom of Page)"/>
        <w:docPartUnique/>
      </w:docPartObj>
    </w:sdtPr>
    <w:sdtEndPr/>
    <w:sdtContent>
      <w:p w14:paraId="3DBAA222" w14:textId="3A1E202C" w:rsidR="004F3BE3" w:rsidRDefault="004F3BE3">
        <w:pPr>
          <w:pStyle w:val="Footer"/>
          <w:jc w:val="right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300B11ED" w14:textId="77777777" w:rsidR="004F3BE3" w:rsidRDefault="004F3BE3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78514C21" w14:textId="77777777" w:rsidR="008827D9" w:rsidRDefault="008827D9" w:rsidP="004F3BE3">
      <w:pPr>
        <w:spacing w:after="0" w:line="240" w:lineRule="auto"/>
      </w:pPr>
      <w:r>
        <w:separator/>
      </w:r>
    </w:p>
  </w:footnote>
  <w:footnote w:type="continuationSeparator" w:id="0">
    <w:p w14:paraId="4B2DE2DB" w14:textId="77777777" w:rsidR="008827D9" w:rsidRDefault="008827D9" w:rsidP="004F3BE3">
      <w:pPr>
        <w:spacing w:after="0" w:line="240" w:lineRule="auto"/>
      </w:pPr>
      <w:r>
        <w:continuationSeparator/>
      </w:r>
    </w:p>
  </w:footnote>
</w:footnotes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00"/>
  <w:proofState w:spelling="clean" w:grammar="clean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D4AE3"/>
    <w:rsid w:val="002339D1"/>
    <w:rsid w:val="004F3BE3"/>
    <w:rsid w:val="00573325"/>
    <w:rsid w:val="008827D9"/>
    <w:rsid w:val="008F55BF"/>
    <w:rsid w:val="009D4AE3"/>
    <w:rsid w:val="00A950D6"/>
    <w:rsid w:val="00B03FE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t-PT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4:docId w14:val="205E65AE"/>
  <w15:chartTrackingRefBased/>
  <w15:docId w15:val="{0AC20122-1183-4707-8DA5-F30B400C8E5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2"/>
        <w:szCs w:val="22"/>
        <w:lang w:val="pt-PT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rsid w:val="009D4AE3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Header">
    <w:name w:val="header"/>
    <w:basedOn w:val="Normal"/>
    <w:link w:val="HeaderChar"/>
    <w:uiPriority w:val="99"/>
    <w:unhideWhenUsed/>
    <w:rsid w:val="00B03FEB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B03FEB"/>
  </w:style>
  <w:style w:type="paragraph" w:styleId="Footer">
    <w:name w:val="footer"/>
    <w:basedOn w:val="Normal"/>
    <w:link w:val="FooterChar"/>
    <w:uiPriority w:val="99"/>
    <w:unhideWhenUsed/>
    <w:rsid w:val="004F3BE3"/>
    <w:pPr>
      <w:tabs>
        <w:tab w:val="center" w:pos="4252"/>
        <w:tab w:val="right" w:pos="8504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4F3BE3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1837185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er" Target="footer1.xml"/><Relationship Id="rId13" Type="http://schemas.openxmlformats.org/officeDocument/2006/relationships/customXml" Target="../customXml/item4.xml"/><Relationship Id="rId3" Type="http://schemas.openxmlformats.org/officeDocument/2006/relationships/settings" Target="settings.xml"/><Relationship Id="rId7" Type="http://schemas.openxmlformats.org/officeDocument/2006/relationships/image" Target="media/image1.emf"/><Relationship Id="rId12" Type="http://schemas.openxmlformats.org/officeDocument/2006/relationships/customXml" Target="../customXml/item3.xml"/><Relationship Id="rId2" Type="http://schemas.openxmlformats.org/officeDocument/2006/relationships/styles" Target="styles.xml"/><Relationship Id="rId1" Type="http://schemas.openxmlformats.org/officeDocument/2006/relationships/customXml" Target="../customXml/item1.xml"/><Relationship Id="rId6" Type="http://schemas.openxmlformats.org/officeDocument/2006/relationships/endnotes" Target="endnotes.xml"/><Relationship Id="rId11" Type="http://schemas.openxmlformats.org/officeDocument/2006/relationships/customXml" Target="../customXml/item2.xml"/><Relationship Id="rId5" Type="http://schemas.openxmlformats.org/officeDocument/2006/relationships/footnotes" Target="footnotes.xml"/><Relationship Id="rId10" Type="http://schemas.openxmlformats.org/officeDocument/2006/relationships/theme" Target="theme/theme1.xml"/><Relationship Id="rId4" Type="http://schemas.openxmlformats.org/officeDocument/2006/relationships/webSettings" Target="webSettings.xml"/><Relationship Id="rId9" Type="http://schemas.openxmlformats.org/officeDocument/2006/relationships/fontTable" Target="fontTable.xml"/></Relationships>
</file>

<file path=word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275955E44678D4C91388C0BBED5DCA3" ma:contentTypeVersion="1" ma:contentTypeDescription="Create a new document." ma:contentTypeScope="" ma:versionID="098463bdee1f03ebf4eec0f4cba3dab9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b233dc41620c8da42f85d8428b07e23d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F445AA46-4ADD-4993-8769-9883B17C8C75}"/>
</file>

<file path=customXml/itemProps2.xml><?xml version="1.0" encoding="utf-8"?>
<ds:datastoreItem xmlns:ds="http://schemas.openxmlformats.org/officeDocument/2006/customXml" ds:itemID="{15596337-C8E7-4B17-9366-C43FC6A9ABC5}"/>
</file>

<file path=customXml/itemProps3.xml><?xml version="1.0" encoding="utf-8"?>
<ds:datastoreItem xmlns:ds="http://schemas.openxmlformats.org/officeDocument/2006/customXml" ds:itemID="{9F8EF7BF-91FB-40B8-AD3B-3546AF5B22B1}"/>
</file>

<file path=customXml/itemProps4.xml><?xml version="1.0" encoding="utf-8"?>
<ds:datastoreItem xmlns:ds="http://schemas.openxmlformats.org/officeDocument/2006/customXml" ds:itemID="{C1251A75-F21C-4B07-A0CC-3308F618B39D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80</TotalTime>
  <Pages>1</Pages>
  <Words>2668</Words>
  <Characters>14409</Characters>
  <Application>Microsoft Office Word</Application>
  <DocSecurity>0</DocSecurity>
  <Lines>120</Lines>
  <Paragraphs>34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17043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Isabel Martins</dc:creator>
  <cp:keywords/>
  <dc:description/>
  <cp:lastModifiedBy>Isabel Martins</cp:lastModifiedBy>
  <cp:revision>2</cp:revision>
  <dcterms:created xsi:type="dcterms:W3CDTF">2021-01-22T16:33:00Z</dcterms:created>
  <dcterms:modified xsi:type="dcterms:W3CDTF">2021-01-23T06:23:00Z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0x0101008275955E44678D4C91388C0BBED5DCA3</vt:lpwstr>
  </property>
</Properties>
</file>